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62" r:id="rId6"/>
    <p:sldId id="263" r:id="rId7"/>
    <p:sldId id="26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404040"/>
    <a:srgbClr val="78C8F0"/>
    <a:srgbClr val="95CFD7"/>
    <a:srgbClr val="181717"/>
    <a:srgbClr val="1B1B1B"/>
    <a:srgbClr val="494545"/>
    <a:srgbClr val="191919"/>
    <a:srgbClr val="7030A0"/>
    <a:srgbClr val="FFA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336" autoAdjust="0"/>
  </p:normalViewPr>
  <p:slideViewPr>
    <p:cSldViewPr snapToGrid="0">
      <p:cViewPr varScale="1">
        <p:scale>
          <a:sx n="109" d="100"/>
          <a:sy n="109" d="100"/>
        </p:scale>
        <p:origin x="498" y="108"/>
      </p:cViewPr>
      <p:guideLst>
        <p:guide orient="horz" pos="2160"/>
        <p:guide pos="3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5352B-A9DC-43E9-A7CC-D9347713318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1A497-22F4-4BF0-83E0-D3E8FEABE1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465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1A497-22F4-4BF0-83E0-D3E8FEABE18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97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F1190-9CA9-4482-A7E2-E0BB898D7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F673C5-4592-4209-8DA1-E52E93D4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AF325F-7406-406D-AAC7-9DD9D2EA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FA78C9-33DC-4547-B6B6-144149EC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F67B4-CC82-4DC0-A854-F5B148582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62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45EF8-4F45-4CE6-805F-6325B532D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7405F4-E3F9-4B94-B522-7516F81F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E82DE5-1643-4BC0-AE88-D22B89E5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4198F-D59E-4D21-B416-E62EC0424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148FC2-B811-4FE5-9407-035A8B72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08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27462F-ED8C-4D77-B7D9-5A0C4B461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845F7-3F77-473C-8E16-97C059473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9B44E-705B-4EE4-B079-27B6E22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CE72C5-1AF2-47F1-BFCC-F1A05BA19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0C019-587D-4F8B-9057-FDF11E4B7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1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BE7A0-36E3-4128-B256-3A7EED42D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1F044-8D37-455F-9F02-9062D7521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E228E0-5776-483F-A596-54345102B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EC9559-1106-4E9F-B500-EABFBB9B3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CBF34B-BA89-4404-A201-FEDD02D8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65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CBB12-07C9-46F4-B7F0-8C5FF899C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787154-3D52-4172-BCA6-07F57A28B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86A6E-A04E-4F72-B689-E596C314E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F1CF2-4284-421E-977D-290ADE64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E6EC92-A8D7-498A-A894-05CD49B7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62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7819A-E1BE-4B27-9AF2-5502068F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B83265-7D14-469F-8A49-D6EA50E79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E8538B-7937-400C-8D36-000897C4C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F9048-9D6F-4105-B623-4955D4633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582E1D-3BAB-4151-A878-3F12F178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572FD8-D0A0-454C-9933-49538CA6D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319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12618-DB99-45F6-B453-75A3DA18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213A21-A662-45F6-9CC0-C427F494A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2173EA-B004-4354-B3AA-88F12E1D4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A8499C-7459-461C-9609-8447586A4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4E13F0-0DE2-4FCD-B1B8-22126A826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8231FC-9DE6-40F4-A9DF-6E3ADBCB6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D43514-CD96-4A30-B9C6-C0552DAA7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41F8E6-F8EC-455D-854B-385BF699E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062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B6AF8-182D-40F8-813F-2442B63D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BCD810-F23B-41A0-BC7E-9CB7FA36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2E63F6-6991-48BE-9CE9-69724591C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85631E-7D1B-43E0-A4E4-57545C41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263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5DF16C-D4E4-4B9A-9EC2-24EEC23E2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6E06E6-DE6A-4DE2-949B-142992E5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46EF4A-4538-463D-B7D7-B0FBCA416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8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CF9A6-AFEC-4F41-971F-555397B6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2644A3-58BB-4F65-8C70-53527CF1E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C8B989-90BE-4AF5-BCBC-44D089D71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B67A93-D2F9-422B-AB7B-85EDFFF3C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A7A36-FAF8-40CA-8D83-DD7DBD873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2D1BA1-2F33-4644-AACB-0353766B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41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5630F-F54C-4171-9B23-36ED4E575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4BA626-2C6F-4E37-B32D-350C563047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D82658-926A-4274-81F8-497BBAAFA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60E21B-B592-4E1D-A833-14124B508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DD69-EFC7-4471-805D-6F217691C76C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2840A9-36F8-4124-BD47-3B77647F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5C1973-CD90-4802-AF4D-BA31A5CD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23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56B4D6-E2EF-473F-834C-02F0A29E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F4A078-A842-4AE9-BC35-388C88A90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2E44A-C3D5-488B-97EB-146208B81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DD69-EFC7-4471-805D-6F217691C76C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80B527-1E01-4733-AB6C-2BAE7FB08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222CCB-C182-4D4F-A558-436A585F6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324B4-8AEE-4B21-B3ED-125C1642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5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18191492-E877-43AA-9CF4-D0BBED9F42B6}"/>
              </a:ext>
            </a:extLst>
          </p:cNvPr>
          <p:cNvGrpSpPr/>
          <p:nvPr/>
        </p:nvGrpSpPr>
        <p:grpSpPr>
          <a:xfrm flipV="1">
            <a:off x="5575971" y="4683175"/>
            <a:ext cx="5917407" cy="45719"/>
            <a:chOff x="4325937" y="4699000"/>
            <a:chExt cx="7185026" cy="73024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90CB7CF-8A61-4B1B-8A01-877027F4C211}"/>
                </a:ext>
              </a:extLst>
            </p:cNvPr>
            <p:cNvSpPr/>
            <p:nvPr/>
          </p:nvSpPr>
          <p:spPr>
            <a:xfrm>
              <a:off x="4325937" y="4699000"/>
              <a:ext cx="73025" cy="73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D52F684-74C3-4F39-B211-5A5FC2CF7D42}"/>
                </a:ext>
              </a:extLst>
            </p:cNvPr>
            <p:cNvSpPr/>
            <p:nvPr/>
          </p:nvSpPr>
          <p:spPr>
            <a:xfrm>
              <a:off x="4360069" y="4699000"/>
              <a:ext cx="7114381" cy="73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2714B57-F036-4A34-9494-36F81DE1DA29}"/>
                </a:ext>
              </a:extLst>
            </p:cNvPr>
            <p:cNvSpPr/>
            <p:nvPr/>
          </p:nvSpPr>
          <p:spPr>
            <a:xfrm>
              <a:off x="11437938" y="4699000"/>
              <a:ext cx="73025" cy="73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765C46A-85C6-4A12-A6DC-B3A114F6B77F}"/>
              </a:ext>
            </a:extLst>
          </p:cNvPr>
          <p:cNvSpPr txBox="1"/>
          <p:nvPr/>
        </p:nvSpPr>
        <p:spPr>
          <a:xfrm>
            <a:off x="6473032" y="3571695"/>
            <a:ext cx="503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200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김웅섭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5951C-34F4-4BEE-BF92-337CF2A95313}"/>
              </a:ext>
            </a:extLst>
          </p:cNvPr>
          <p:cNvSpPr txBox="1"/>
          <p:nvPr/>
        </p:nvSpPr>
        <p:spPr>
          <a:xfrm>
            <a:off x="6244433" y="4133759"/>
            <a:ext cx="2622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노력하는 개발자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88BA5A-E2E3-4322-87E5-5631F5B1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902" y="4825743"/>
            <a:ext cx="443755" cy="4437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DB4098B-9028-4730-B462-D499E39F2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129" y="4825742"/>
            <a:ext cx="443756" cy="44375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F0DC7-AD07-406E-84AF-6CF3710B2013}"/>
              </a:ext>
            </a:extLst>
          </p:cNvPr>
          <p:cNvSpPr/>
          <p:nvPr/>
        </p:nvSpPr>
        <p:spPr>
          <a:xfrm>
            <a:off x="-3058" y="0"/>
            <a:ext cx="623276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C6A1ED-7760-4C8F-AE26-10E59BEBCE9D}"/>
              </a:ext>
            </a:extLst>
          </p:cNvPr>
          <p:cNvSpPr/>
          <p:nvPr/>
        </p:nvSpPr>
        <p:spPr>
          <a:xfrm rot="5400000">
            <a:off x="6231317" y="-5611958"/>
            <a:ext cx="344807" cy="115687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DC7D2B-4648-4686-B7BE-00DC1E276B07}"/>
              </a:ext>
            </a:extLst>
          </p:cNvPr>
          <p:cNvGrpSpPr/>
          <p:nvPr/>
        </p:nvGrpSpPr>
        <p:grpSpPr>
          <a:xfrm>
            <a:off x="0" y="360141"/>
            <a:ext cx="620218" cy="609600"/>
            <a:chOff x="0" y="390525"/>
            <a:chExt cx="623276" cy="609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BD0277-2C87-4B48-B54D-7E01A26FD685}"/>
                </a:ext>
              </a:extLst>
            </p:cNvPr>
            <p:cNvSpPr/>
            <p:nvPr/>
          </p:nvSpPr>
          <p:spPr>
            <a:xfrm>
              <a:off x="0" y="390525"/>
              <a:ext cx="623276" cy="609600"/>
            </a:xfrm>
            <a:prstGeom prst="rect">
              <a:avLst/>
            </a:prstGeom>
            <a:solidFill>
              <a:srgbClr val="49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D06C26-2127-4E6E-80EA-0CCE34C64399}"/>
                </a:ext>
              </a:extLst>
            </p:cNvPr>
            <p:cNvGrpSpPr/>
            <p:nvPr/>
          </p:nvGrpSpPr>
          <p:grpSpPr>
            <a:xfrm>
              <a:off x="153132" y="501253"/>
              <a:ext cx="319435" cy="386953"/>
              <a:chOff x="126938" y="720328"/>
              <a:chExt cx="319435" cy="386953"/>
            </a:xfrm>
          </p:grpSpPr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DB9CFAB4-4CF9-4C45-9EE5-5CFF52590B33}"/>
                  </a:ext>
                </a:extLst>
              </p:cNvPr>
              <p:cNvSpPr/>
              <p:nvPr/>
            </p:nvSpPr>
            <p:spPr>
              <a:xfrm>
                <a:off x="126938" y="812006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  <p:sp>
            <p:nvSpPr>
              <p:cNvPr id="21" name="사각형: 잘린 한쪽 모서리 20">
                <a:extLst>
                  <a:ext uri="{FF2B5EF4-FFF2-40B4-BE49-F238E27FC236}">
                    <a16:creationId xmlns:a16="http://schemas.microsoft.com/office/drawing/2014/main" id="{92C36A5A-63FF-442A-AB66-D4771C7A190E}"/>
                  </a:ext>
                </a:extLst>
              </p:cNvPr>
              <p:cNvSpPr/>
              <p:nvPr/>
            </p:nvSpPr>
            <p:spPr>
              <a:xfrm>
                <a:off x="233416" y="720328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8E9823-97A7-4072-A777-10D7301FBD18}"/>
              </a:ext>
            </a:extLst>
          </p:cNvPr>
          <p:cNvGrpSpPr/>
          <p:nvPr/>
        </p:nvGrpSpPr>
        <p:grpSpPr>
          <a:xfrm>
            <a:off x="86928" y="1085848"/>
            <a:ext cx="433288" cy="370651"/>
            <a:chOff x="38257" y="1060129"/>
            <a:chExt cx="500235" cy="427918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2B50EF-935D-4A06-848B-2FE5C55FDD57}"/>
                </a:ext>
              </a:extLst>
            </p:cNvPr>
            <p:cNvSpPr/>
            <p:nvPr/>
          </p:nvSpPr>
          <p:spPr>
            <a:xfrm rot="2700000">
              <a:off x="144068" y="1329453"/>
              <a:ext cx="52783" cy="2644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B3DC996F-B06D-4E18-8FDA-BC9BB4273BEE}"/>
                </a:ext>
              </a:extLst>
            </p:cNvPr>
            <p:cNvSpPr/>
            <p:nvPr/>
          </p:nvSpPr>
          <p:spPr>
            <a:xfrm>
              <a:off x="193684" y="1060129"/>
              <a:ext cx="344808" cy="344808"/>
            </a:xfrm>
            <a:prstGeom prst="donut">
              <a:avLst>
                <a:gd name="adj" fmla="val 15332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D020D0-0369-41DE-B408-F6300C6BF225}"/>
              </a:ext>
            </a:extLst>
          </p:cNvPr>
          <p:cNvSpPr/>
          <p:nvPr/>
        </p:nvSpPr>
        <p:spPr>
          <a:xfrm>
            <a:off x="115031" y="39988"/>
            <a:ext cx="367084" cy="265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04D994-0FE1-4F89-B93A-FFAE81B85BB2}"/>
              </a:ext>
            </a:extLst>
          </p:cNvPr>
          <p:cNvSpPr/>
          <p:nvPr/>
        </p:nvSpPr>
        <p:spPr>
          <a:xfrm>
            <a:off x="3812780" y="47161"/>
            <a:ext cx="4863306" cy="233678"/>
          </a:xfrm>
          <a:prstGeom prst="roundRect">
            <a:avLst>
              <a:gd name="adj" fmla="val 1938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4F8168-2C38-47D9-AB3F-0413D7BD2338}"/>
              </a:ext>
            </a:extLst>
          </p:cNvPr>
          <p:cNvSpPr/>
          <p:nvPr/>
        </p:nvSpPr>
        <p:spPr>
          <a:xfrm>
            <a:off x="11865589" y="0"/>
            <a:ext cx="327151" cy="344808"/>
          </a:xfrm>
          <a:prstGeom prst="rect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724DF-4A52-4879-95A3-2C27E339EAF2}"/>
              </a:ext>
            </a:extLst>
          </p:cNvPr>
          <p:cNvSpPr/>
          <p:nvPr/>
        </p:nvSpPr>
        <p:spPr>
          <a:xfrm>
            <a:off x="622535" y="1346844"/>
            <a:ext cx="1853965" cy="55111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2D5607C-9224-4C8A-8880-6B1D4F9A7304}"/>
              </a:ext>
            </a:extLst>
          </p:cNvPr>
          <p:cNvGrpSpPr/>
          <p:nvPr/>
        </p:nvGrpSpPr>
        <p:grpSpPr>
          <a:xfrm>
            <a:off x="145973" y="1691350"/>
            <a:ext cx="305199" cy="538850"/>
            <a:chOff x="157637" y="1778793"/>
            <a:chExt cx="305199" cy="538850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5E86958-1D17-4D12-9FAB-07D1BF2469E7}"/>
                </a:ext>
              </a:extLst>
            </p:cNvPr>
            <p:cNvSpPr/>
            <p:nvPr/>
          </p:nvSpPr>
          <p:spPr>
            <a:xfrm>
              <a:off x="182674" y="1864086"/>
              <a:ext cx="45719" cy="38042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E6D73C39-F33E-4DF5-9586-AE43BD8725EB}"/>
                </a:ext>
              </a:extLst>
            </p:cNvPr>
            <p:cNvSpPr/>
            <p:nvPr/>
          </p:nvSpPr>
          <p:spPr>
            <a:xfrm>
              <a:off x="160275" y="1778793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2F065B7-2BA9-41DD-BD50-1C4DF6A4DD5F}"/>
                </a:ext>
              </a:extLst>
            </p:cNvPr>
            <p:cNvSpPr/>
            <p:nvPr/>
          </p:nvSpPr>
          <p:spPr>
            <a:xfrm rot="2226905">
              <a:off x="291839" y="1977475"/>
              <a:ext cx="45719" cy="29515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EEF45E84-C850-41CF-9559-7C295A14BF0F}"/>
                </a:ext>
              </a:extLst>
            </p:cNvPr>
            <p:cNvSpPr/>
            <p:nvPr/>
          </p:nvSpPr>
          <p:spPr>
            <a:xfrm>
              <a:off x="157637" y="2225207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1" name="원형: 비어 있음 50">
              <a:extLst>
                <a:ext uri="{FF2B5EF4-FFF2-40B4-BE49-F238E27FC236}">
                  <a16:creationId xmlns:a16="http://schemas.microsoft.com/office/drawing/2014/main" id="{D120A292-E3D6-4AA3-BA66-BD5B185C9716}"/>
                </a:ext>
              </a:extLst>
            </p:cNvPr>
            <p:cNvSpPr/>
            <p:nvPr/>
          </p:nvSpPr>
          <p:spPr>
            <a:xfrm>
              <a:off x="370400" y="1942814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59" name="L 도형 58">
            <a:extLst>
              <a:ext uri="{FF2B5EF4-FFF2-40B4-BE49-F238E27FC236}">
                <a16:creationId xmlns:a16="http://schemas.microsoft.com/office/drawing/2014/main" id="{C5DB78D3-EBE5-4690-8920-84AA248A8B48}"/>
              </a:ext>
            </a:extLst>
          </p:cNvPr>
          <p:cNvSpPr/>
          <p:nvPr/>
        </p:nvSpPr>
        <p:spPr>
          <a:xfrm>
            <a:off x="96329" y="2493546"/>
            <a:ext cx="343643" cy="343643"/>
          </a:xfrm>
          <a:prstGeom prst="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F37A9C-D78C-4051-AC74-9B2960B1F428}"/>
              </a:ext>
            </a:extLst>
          </p:cNvPr>
          <p:cNvSpPr/>
          <p:nvPr/>
        </p:nvSpPr>
        <p:spPr>
          <a:xfrm rot="1177609">
            <a:off x="366080" y="2410202"/>
            <a:ext cx="170184" cy="166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7FFCC1-8729-4ADC-B9ED-60CDCD0C1566}"/>
              </a:ext>
            </a:extLst>
          </p:cNvPr>
          <p:cNvSpPr/>
          <p:nvPr/>
        </p:nvSpPr>
        <p:spPr>
          <a:xfrm>
            <a:off x="620218" y="349801"/>
            <a:ext cx="1866560" cy="986703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7C163-6B65-489F-9502-0B8E5D6FF63E}"/>
              </a:ext>
            </a:extLst>
          </p:cNvPr>
          <p:cNvSpPr txBox="1"/>
          <p:nvPr/>
        </p:nvSpPr>
        <p:spPr>
          <a:xfrm>
            <a:off x="612257" y="35514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Index</a:t>
            </a:r>
            <a:endParaRPr lang="ko-KR" altLang="en-US" sz="16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D889510C-8EC0-4B6E-B9E9-3A37ED649F94}"/>
              </a:ext>
            </a:extLst>
          </p:cNvPr>
          <p:cNvSpPr/>
          <p:nvPr/>
        </p:nvSpPr>
        <p:spPr>
          <a:xfrm rot="5400000">
            <a:off x="2223896" y="1054894"/>
            <a:ext cx="95299" cy="2652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C83586-2620-49CA-9705-F91B71A705AD}"/>
              </a:ext>
            </a:extLst>
          </p:cNvPr>
          <p:cNvSpPr>
            <a:spLocks/>
          </p:cNvSpPr>
          <p:nvPr/>
        </p:nvSpPr>
        <p:spPr>
          <a:xfrm>
            <a:off x="619359" y="1486039"/>
            <a:ext cx="1853965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시작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D0DD1A-A926-4755-BD83-4AC6F8919486}"/>
              </a:ext>
            </a:extLst>
          </p:cNvPr>
          <p:cNvSpPr>
            <a:spLocks/>
          </p:cNvSpPr>
          <p:nvPr/>
        </p:nvSpPr>
        <p:spPr>
          <a:xfrm>
            <a:off x="619359" y="222333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▼ 팀 작업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96E67E6-4B8E-4092-8F6D-EBA830259C1B}"/>
              </a:ext>
            </a:extLst>
          </p:cNvPr>
          <p:cNvSpPr>
            <a:spLocks/>
          </p:cNvSpPr>
          <p:nvPr/>
        </p:nvSpPr>
        <p:spPr>
          <a:xfrm>
            <a:off x="619359" y="259198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E43240-EF37-40DB-A4A3-5EA0DF5675F4}"/>
              </a:ext>
            </a:extLst>
          </p:cNvPr>
          <p:cNvSpPr>
            <a:spLocks/>
          </p:cNvSpPr>
          <p:nvPr/>
        </p:nvSpPr>
        <p:spPr>
          <a:xfrm>
            <a:off x="619359" y="2960627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몬스터 스크램블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4E090AF-941A-49E1-AE63-5CE16DCA6D42}"/>
              </a:ext>
            </a:extLst>
          </p:cNvPr>
          <p:cNvSpPr>
            <a:spLocks/>
          </p:cNvSpPr>
          <p:nvPr/>
        </p:nvSpPr>
        <p:spPr>
          <a:xfrm>
            <a:off x="619359" y="3329274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091C18E-6694-4C25-B5F4-ED60FA18FC69}"/>
              </a:ext>
            </a:extLst>
          </p:cNvPr>
          <p:cNvSpPr>
            <a:spLocks/>
          </p:cNvSpPr>
          <p:nvPr/>
        </p:nvSpPr>
        <p:spPr>
          <a:xfrm>
            <a:off x="619359" y="3697921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EscapeFrom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95F41F-CBC1-4C0F-94DB-5107EEFD9845}"/>
              </a:ext>
            </a:extLst>
          </p:cNvPr>
          <p:cNvSpPr>
            <a:spLocks/>
          </p:cNvSpPr>
          <p:nvPr/>
        </p:nvSpPr>
        <p:spPr>
          <a:xfrm>
            <a:off x="619359" y="4066568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▼ 개인 작업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17A7E36-FD5B-4D2E-AD0A-63589A7AE442}"/>
              </a:ext>
            </a:extLst>
          </p:cNvPr>
          <p:cNvSpPr>
            <a:spLocks/>
          </p:cNvSpPr>
          <p:nvPr/>
        </p:nvSpPr>
        <p:spPr>
          <a:xfrm>
            <a:off x="619359" y="4435215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 경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D329317-24C4-489B-9B29-AC7DBB28B4CA}"/>
              </a:ext>
            </a:extLst>
          </p:cNvPr>
          <p:cNvSpPr>
            <a:spLocks/>
          </p:cNvSpPr>
          <p:nvPr/>
        </p:nvSpPr>
        <p:spPr>
          <a:xfrm>
            <a:off x="619359" y="4803862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083F65-B2E0-4386-84DA-2705FFB9B18C}"/>
              </a:ext>
            </a:extLst>
          </p:cNvPr>
          <p:cNvSpPr>
            <a:spLocks/>
          </p:cNvSpPr>
          <p:nvPr/>
        </p:nvSpPr>
        <p:spPr>
          <a:xfrm>
            <a:off x="619359" y="517250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Dialogue  </a:t>
            </a:r>
            <a:r>
              <a:rPr lang="en-US" altLang="ko-KR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Syste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DB11F0D-A852-42F2-8690-5942E183340F}"/>
              </a:ext>
            </a:extLst>
          </p:cNvPr>
          <p:cNvSpPr>
            <a:spLocks/>
          </p:cNvSpPr>
          <p:nvPr/>
        </p:nvSpPr>
        <p:spPr>
          <a:xfrm>
            <a:off x="619359" y="1854686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 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A5C6C0B-003A-49E0-9E49-05758A9CA177}"/>
              </a:ext>
            </a:extLst>
          </p:cNvPr>
          <p:cNvSpPr>
            <a:spLocks/>
          </p:cNvSpPr>
          <p:nvPr/>
        </p:nvSpPr>
        <p:spPr>
          <a:xfrm>
            <a:off x="619359" y="5552181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4. 3D Rendering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88C85DD0-6BF3-4392-97DF-3E53AB1FACEC}"/>
              </a:ext>
            </a:extLst>
          </p:cNvPr>
          <p:cNvSpPr/>
          <p:nvPr/>
        </p:nvSpPr>
        <p:spPr>
          <a:xfrm>
            <a:off x="11880340" y="23580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F2D1CA-F488-4BA4-8905-E627B18908C9}"/>
              </a:ext>
            </a:extLst>
          </p:cNvPr>
          <p:cNvSpPr>
            <a:spLocks/>
          </p:cNvSpPr>
          <p:nvPr/>
        </p:nvSpPr>
        <p:spPr>
          <a:xfrm>
            <a:off x="619359" y="590980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4124567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F0DC7-AD07-406E-84AF-6CF3710B2013}"/>
              </a:ext>
            </a:extLst>
          </p:cNvPr>
          <p:cNvSpPr/>
          <p:nvPr/>
        </p:nvSpPr>
        <p:spPr>
          <a:xfrm>
            <a:off x="-3058" y="0"/>
            <a:ext cx="623276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C6A1ED-7760-4C8F-AE26-10E59BEBCE9D}"/>
              </a:ext>
            </a:extLst>
          </p:cNvPr>
          <p:cNvSpPr/>
          <p:nvPr/>
        </p:nvSpPr>
        <p:spPr>
          <a:xfrm rot="5400000">
            <a:off x="6231317" y="-5611958"/>
            <a:ext cx="344807" cy="115687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DC7D2B-4648-4686-B7BE-00DC1E276B07}"/>
              </a:ext>
            </a:extLst>
          </p:cNvPr>
          <p:cNvGrpSpPr/>
          <p:nvPr/>
        </p:nvGrpSpPr>
        <p:grpSpPr>
          <a:xfrm>
            <a:off x="0" y="360141"/>
            <a:ext cx="620218" cy="609600"/>
            <a:chOff x="0" y="390525"/>
            <a:chExt cx="623276" cy="609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BD0277-2C87-4B48-B54D-7E01A26FD685}"/>
                </a:ext>
              </a:extLst>
            </p:cNvPr>
            <p:cNvSpPr/>
            <p:nvPr/>
          </p:nvSpPr>
          <p:spPr>
            <a:xfrm>
              <a:off x="0" y="390525"/>
              <a:ext cx="623276" cy="609600"/>
            </a:xfrm>
            <a:prstGeom prst="rect">
              <a:avLst/>
            </a:prstGeom>
            <a:solidFill>
              <a:srgbClr val="49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D06C26-2127-4E6E-80EA-0CCE34C64399}"/>
                </a:ext>
              </a:extLst>
            </p:cNvPr>
            <p:cNvGrpSpPr/>
            <p:nvPr/>
          </p:nvGrpSpPr>
          <p:grpSpPr>
            <a:xfrm>
              <a:off x="153132" y="501253"/>
              <a:ext cx="319435" cy="386953"/>
              <a:chOff x="126938" y="720328"/>
              <a:chExt cx="319435" cy="386953"/>
            </a:xfrm>
          </p:grpSpPr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DB9CFAB4-4CF9-4C45-9EE5-5CFF52590B33}"/>
                  </a:ext>
                </a:extLst>
              </p:cNvPr>
              <p:cNvSpPr/>
              <p:nvPr/>
            </p:nvSpPr>
            <p:spPr>
              <a:xfrm>
                <a:off x="126938" y="812006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  <p:sp>
            <p:nvSpPr>
              <p:cNvPr id="21" name="사각형: 잘린 한쪽 모서리 20">
                <a:extLst>
                  <a:ext uri="{FF2B5EF4-FFF2-40B4-BE49-F238E27FC236}">
                    <a16:creationId xmlns:a16="http://schemas.microsoft.com/office/drawing/2014/main" id="{92C36A5A-63FF-442A-AB66-D4771C7A190E}"/>
                  </a:ext>
                </a:extLst>
              </p:cNvPr>
              <p:cNvSpPr/>
              <p:nvPr/>
            </p:nvSpPr>
            <p:spPr>
              <a:xfrm>
                <a:off x="233416" y="720328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8E9823-97A7-4072-A777-10D7301FBD18}"/>
              </a:ext>
            </a:extLst>
          </p:cNvPr>
          <p:cNvGrpSpPr/>
          <p:nvPr/>
        </p:nvGrpSpPr>
        <p:grpSpPr>
          <a:xfrm>
            <a:off x="86928" y="1085848"/>
            <a:ext cx="433288" cy="370651"/>
            <a:chOff x="38257" y="1060129"/>
            <a:chExt cx="500235" cy="427918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2B50EF-935D-4A06-848B-2FE5C55FDD57}"/>
                </a:ext>
              </a:extLst>
            </p:cNvPr>
            <p:cNvSpPr/>
            <p:nvPr/>
          </p:nvSpPr>
          <p:spPr>
            <a:xfrm rot="2700000">
              <a:off x="144068" y="1329453"/>
              <a:ext cx="52783" cy="2644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B3DC996F-B06D-4E18-8FDA-BC9BB4273BEE}"/>
                </a:ext>
              </a:extLst>
            </p:cNvPr>
            <p:cNvSpPr/>
            <p:nvPr/>
          </p:nvSpPr>
          <p:spPr>
            <a:xfrm>
              <a:off x="193684" y="1060129"/>
              <a:ext cx="344808" cy="344808"/>
            </a:xfrm>
            <a:prstGeom prst="donut">
              <a:avLst>
                <a:gd name="adj" fmla="val 15332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D020D0-0369-41DE-B408-F6300C6BF225}"/>
              </a:ext>
            </a:extLst>
          </p:cNvPr>
          <p:cNvSpPr/>
          <p:nvPr/>
        </p:nvSpPr>
        <p:spPr>
          <a:xfrm>
            <a:off x="115031" y="39988"/>
            <a:ext cx="367084" cy="265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04D994-0FE1-4F89-B93A-FFAE81B85BB2}"/>
              </a:ext>
            </a:extLst>
          </p:cNvPr>
          <p:cNvSpPr/>
          <p:nvPr/>
        </p:nvSpPr>
        <p:spPr>
          <a:xfrm>
            <a:off x="3812780" y="47161"/>
            <a:ext cx="4863306" cy="233678"/>
          </a:xfrm>
          <a:prstGeom prst="roundRect">
            <a:avLst>
              <a:gd name="adj" fmla="val 1938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4F8168-2C38-47D9-AB3F-0413D7BD2338}"/>
              </a:ext>
            </a:extLst>
          </p:cNvPr>
          <p:cNvSpPr/>
          <p:nvPr/>
        </p:nvSpPr>
        <p:spPr>
          <a:xfrm>
            <a:off x="11865589" y="0"/>
            <a:ext cx="327151" cy="344808"/>
          </a:xfrm>
          <a:prstGeom prst="rect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724DF-4A52-4879-95A3-2C27E339EAF2}"/>
              </a:ext>
            </a:extLst>
          </p:cNvPr>
          <p:cNvSpPr/>
          <p:nvPr/>
        </p:nvSpPr>
        <p:spPr>
          <a:xfrm>
            <a:off x="622535" y="1346844"/>
            <a:ext cx="1853965" cy="55111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2D5607C-9224-4C8A-8880-6B1D4F9A7304}"/>
              </a:ext>
            </a:extLst>
          </p:cNvPr>
          <p:cNvGrpSpPr/>
          <p:nvPr/>
        </p:nvGrpSpPr>
        <p:grpSpPr>
          <a:xfrm>
            <a:off x="145973" y="1691350"/>
            <a:ext cx="305199" cy="538850"/>
            <a:chOff x="157637" y="1778793"/>
            <a:chExt cx="305199" cy="538850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5E86958-1D17-4D12-9FAB-07D1BF2469E7}"/>
                </a:ext>
              </a:extLst>
            </p:cNvPr>
            <p:cNvSpPr/>
            <p:nvPr/>
          </p:nvSpPr>
          <p:spPr>
            <a:xfrm>
              <a:off x="182674" y="1864086"/>
              <a:ext cx="45719" cy="38042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E6D73C39-F33E-4DF5-9586-AE43BD8725EB}"/>
                </a:ext>
              </a:extLst>
            </p:cNvPr>
            <p:cNvSpPr/>
            <p:nvPr/>
          </p:nvSpPr>
          <p:spPr>
            <a:xfrm>
              <a:off x="160275" y="1778793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2F065B7-2BA9-41DD-BD50-1C4DF6A4DD5F}"/>
                </a:ext>
              </a:extLst>
            </p:cNvPr>
            <p:cNvSpPr/>
            <p:nvPr/>
          </p:nvSpPr>
          <p:spPr>
            <a:xfrm rot="2226905">
              <a:off x="291839" y="1977475"/>
              <a:ext cx="45719" cy="29515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EEF45E84-C850-41CF-9559-7C295A14BF0F}"/>
                </a:ext>
              </a:extLst>
            </p:cNvPr>
            <p:cNvSpPr/>
            <p:nvPr/>
          </p:nvSpPr>
          <p:spPr>
            <a:xfrm>
              <a:off x="157637" y="2225207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1" name="원형: 비어 있음 50">
              <a:extLst>
                <a:ext uri="{FF2B5EF4-FFF2-40B4-BE49-F238E27FC236}">
                  <a16:creationId xmlns:a16="http://schemas.microsoft.com/office/drawing/2014/main" id="{D120A292-E3D6-4AA3-BA66-BD5B185C9716}"/>
                </a:ext>
              </a:extLst>
            </p:cNvPr>
            <p:cNvSpPr/>
            <p:nvPr/>
          </p:nvSpPr>
          <p:spPr>
            <a:xfrm>
              <a:off x="370400" y="1942814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59" name="L 도형 58">
            <a:extLst>
              <a:ext uri="{FF2B5EF4-FFF2-40B4-BE49-F238E27FC236}">
                <a16:creationId xmlns:a16="http://schemas.microsoft.com/office/drawing/2014/main" id="{C5DB78D3-EBE5-4690-8920-84AA248A8B48}"/>
              </a:ext>
            </a:extLst>
          </p:cNvPr>
          <p:cNvSpPr/>
          <p:nvPr/>
        </p:nvSpPr>
        <p:spPr>
          <a:xfrm>
            <a:off x="96329" y="2493546"/>
            <a:ext cx="343643" cy="343643"/>
          </a:xfrm>
          <a:prstGeom prst="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F37A9C-D78C-4051-AC74-9B2960B1F428}"/>
              </a:ext>
            </a:extLst>
          </p:cNvPr>
          <p:cNvSpPr/>
          <p:nvPr/>
        </p:nvSpPr>
        <p:spPr>
          <a:xfrm rot="1177609">
            <a:off x="366080" y="2410202"/>
            <a:ext cx="170184" cy="166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7FFCC1-8729-4ADC-B9ED-60CDCD0C1566}"/>
              </a:ext>
            </a:extLst>
          </p:cNvPr>
          <p:cNvSpPr/>
          <p:nvPr/>
        </p:nvSpPr>
        <p:spPr>
          <a:xfrm>
            <a:off x="620218" y="349801"/>
            <a:ext cx="1866560" cy="986703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7C163-6B65-489F-9502-0B8E5D6FF63E}"/>
              </a:ext>
            </a:extLst>
          </p:cNvPr>
          <p:cNvSpPr txBox="1"/>
          <p:nvPr/>
        </p:nvSpPr>
        <p:spPr>
          <a:xfrm>
            <a:off x="612257" y="35514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Index</a:t>
            </a:r>
            <a:endParaRPr lang="ko-KR" altLang="en-US" sz="16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D889510C-8EC0-4B6E-B9E9-3A37ED649F94}"/>
              </a:ext>
            </a:extLst>
          </p:cNvPr>
          <p:cNvSpPr/>
          <p:nvPr/>
        </p:nvSpPr>
        <p:spPr>
          <a:xfrm rot="5400000">
            <a:off x="2223896" y="1054894"/>
            <a:ext cx="95299" cy="2652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C83586-2620-49CA-9705-F91B71A705AD}"/>
              </a:ext>
            </a:extLst>
          </p:cNvPr>
          <p:cNvSpPr>
            <a:spLocks/>
          </p:cNvSpPr>
          <p:nvPr/>
        </p:nvSpPr>
        <p:spPr>
          <a:xfrm>
            <a:off x="619359" y="148603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시작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D0DD1A-A926-4755-BD83-4AC6F8919486}"/>
              </a:ext>
            </a:extLst>
          </p:cNvPr>
          <p:cNvSpPr>
            <a:spLocks/>
          </p:cNvSpPr>
          <p:nvPr/>
        </p:nvSpPr>
        <p:spPr>
          <a:xfrm>
            <a:off x="619359" y="222333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▶ 팀 작업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95F41F-CBC1-4C0F-94DB-5107EEFD9845}"/>
              </a:ext>
            </a:extLst>
          </p:cNvPr>
          <p:cNvSpPr>
            <a:spLocks/>
          </p:cNvSpPr>
          <p:nvPr/>
        </p:nvSpPr>
        <p:spPr>
          <a:xfrm>
            <a:off x="619359" y="2591295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▶ 개인 작업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DB11F0D-A852-42F2-8690-5942E183340F}"/>
              </a:ext>
            </a:extLst>
          </p:cNvPr>
          <p:cNvSpPr>
            <a:spLocks/>
          </p:cNvSpPr>
          <p:nvPr/>
        </p:nvSpPr>
        <p:spPr>
          <a:xfrm>
            <a:off x="619359" y="1854686"/>
            <a:ext cx="1853965" cy="3693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 </a:t>
            </a:r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88C85DD0-6BF3-4392-97DF-3E53AB1FACEC}"/>
              </a:ext>
            </a:extLst>
          </p:cNvPr>
          <p:cNvSpPr/>
          <p:nvPr/>
        </p:nvSpPr>
        <p:spPr>
          <a:xfrm>
            <a:off x="11880340" y="23580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F2D1CA-F488-4BA4-8905-E627B18908C9}"/>
              </a:ext>
            </a:extLst>
          </p:cNvPr>
          <p:cNvSpPr>
            <a:spLocks/>
          </p:cNvSpPr>
          <p:nvPr/>
        </p:nvSpPr>
        <p:spPr>
          <a:xfrm>
            <a:off x="619359" y="2970967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922BD0-775E-48DB-BAB3-DA4ABC9DBB4F}"/>
              </a:ext>
            </a:extLst>
          </p:cNvPr>
          <p:cNvSpPr/>
          <p:nvPr/>
        </p:nvSpPr>
        <p:spPr>
          <a:xfrm>
            <a:off x="3816824" y="344807"/>
            <a:ext cx="8379220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52" name="곱하기 기호 51">
            <a:extLst>
              <a:ext uri="{FF2B5EF4-FFF2-40B4-BE49-F238E27FC236}">
                <a16:creationId xmlns:a16="http://schemas.microsoft.com/office/drawing/2014/main" id="{B314257D-152B-4184-A5D0-8516DAED3887}"/>
              </a:ext>
            </a:extLst>
          </p:cNvPr>
          <p:cNvSpPr/>
          <p:nvPr/>
        </p:nvSpPr>
        <p:spPr>
          <a:xfrm>
            <a:off x="3512934" y="372183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FD73-BDF2-4E55-B7D5-44AB15BD61BF}"/>
              </a:ext>
            </a:extLst>
          </p:cNvPr>
          <p:cNvSpPr txBox="1"/>
          <p:nvPr/>
        </p:nvSpPr>
        <p:spPr>
          <a:xfrm>
            <a:off x="2529798" y="390804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.txt</a:t>
            </a:r>
            <a:endParaRPr lang="ko-KR" altLang="en-US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330AC-AC4B-4CF2-B097-5711D1C2EF81}"/>
              </a:ext>
            </a:extLst>
          </p:cNvPr>
          <p:cNvSpPr txBox="1"/>
          <p:nvPr/>
        </p:nvSpPr>
        <p:spPr>
          <a:xfrm>
            <a:off x="2586780" y="734325"/>
            <a:ext cx="805029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406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F0DC7-AD07-406E-84AF-6CF3710B2013}"/>
              </a:ext>
            </a:extLst>
          </p:cNvPr>
          <p:cNvSpPr/>
          <p:nvPr/>
        </p:nvSpPr>
        <p:spPr>
          <a:xfrm>
            <a:off x="-3058" y="0"/>
            <a:ext cx="623276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C6A1ED-7760-4C8F-AE26-10E59BEBCE9D}"/>
              </a:ext>
            </a:extLst>
          </p:cNvPr>
          <p:cNvSpPr/>
          <p:nvPr/>
        </p:nvSpPr>
        <p:spPr>
          <a:xfrm rot="5400000">
            <a:off x="6231317" y="-5611958"/>
            <a:ext cx="344807" cy="115687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DC7D2B-4648-4686-B7BE-00DC1E276B07}"/>
              </a:ext>
            </a:extLst>
          </p:cNvPr>
          <p:cNvGrpSpPr/>
          <p:nvPr/>
        </p:nvGrpSpPr>
        <p:grpSpPr>
          <a:xfrm>
            <a:off x="0" y="360141"/>
            <a:ext cx="620218" cy="609600"/>
            <a:chOff x="0" y="390525"/>
            <a:chExt cx="623276" cy="609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BD0277-2C87-4B48-B54D-7E01A26FD685}"/>
                </a:ext>
              </a:extLst>
            </p:cNvPr>
            <p:cNvSpPr/>
            <p:nvPr/>
          </p:nvSpPr>
          <p:spPr>
            <a:xfrm>
              <a:off x="0" y="390525"/>
              <a:ext cx="623276" cy="609600"/>
            </a:xfrm>
            <a:prstGeom prst="rect">
              <a:avLst/>
            </a:prstGeom>
            <a:solidFill>
              <a:srgbClr val="49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D06C26-2127-4E6E-80EA-0CCE34C64399}"/>
                </a:ext>
              </a:extLst>
            </p:cNvPr>
            <p:cNvGrpSpPr/>
            <p:nvPr/>
          </p:nvGrpSpPr>
          <p:grpSpPr>
            <a:xfrm>
              <a:off x="153132" y="501253"/>
              <a:ext cx="319435" cy="386953"/>
              <a:chOff x="126938" y="720328"/>
              <a:chExt cx="319435" cy="386953"/>
            </a:xfrm>
          </p:grpSpPr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DB9CFAB4-4CF9-4C45-9EE5-5CFF52590B33}"/>
                  </a:ext>
                </a:extLst>
              </p:cNvPr>
              <p:cNvSpPr/>
              <p:nvPr/>
            </p:nvSpPr>
            <p:spPr>
              <a:xfrm>
                <a:off x="126938" y="812006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  <p:sp>
            <p:nvSpPr>
              <p:cNvPr id="21" name="사각형: 잘린 한쪽 모서리 20">
                <a:extLst>
                  <a:ext uri="{FF2B5EF4-FFF2-40B4-BE49-F238E27FC236}">
                    <a16:creationId xmlns:a16="http://schemas.microsoft.com/office/drawing/2014/main" id="{92C36A5A-63FF-442A-AB66-D4771C7A190E}"/>
                  </a:ext>
                </a:extLst>
              </p:cNvPr>
              <p:cNvSpPr/>
              <p:nvPr/>
            </p:nvSpPr>
            <p:spPr>
              <a:xfrm>
                <a:off x="233416" y="720328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8E9823-97A7-4072-A777-10D7301FBD18}"/>
              </a:ext>
            </a:extLst>
          </p:cNvPr>
          <p:cNvGrpSpPr/>
          <p:nvPr/>
        </p:nvGrpSpPr>
        <p:grpSpPr>
          <a:xfrm>
            <a:off x="86928" y="1085848"/>
            <a:ext cx="433288" cy="370651"/>
            <a:chOff x="38257" y="1060129"/>
            <a:chExt cx="500235" cy="427918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2B50EF-935D-4A06-848B-2FE5C55FDD57}"/>
                </a:ext>
              </a:extLst>
            </p:cNvPr>
            <p:cNvSpPr/>
            <p:nvPr/>
          </p:nvSpPr>
          <p:spPr>
            <a:xfrm rot="2700000">
              <a:off x="144068" y="1329453"/>
              <a:ext cx="52783" cy="2644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B3DC996F-B06D-4E18-8FDA-BC9BB4273BEE}"/>
                </a:ext>
              </a:extLst>
            </p:cNvPr>
            <p:cNvSpPr/>
            <p:nvPr/>
          </p:nvSpPr>
          <p:spPr>
            <a:xfrm>
              <a:off x="193684" y="1060129"/>
              <a:ext cx="344808" cy="344808"/>
            </a:xfrm>
            <a:prstGeom prst="donut">
              <a:avLst>
                <a:gd name="adj" fmla="val 15332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D020D0-0369-41DE-B408-F6300C6BF225}"/>
              </a:ext>
            </a:extLst>
          </p:cNvPr>
          <p:cNvSpPr/>
          <p:nvPr/>
        </p:nvSpPr>
        <p:spPr>
          <a:xfrm>
            <a:off x="115031" y="39988"/>
            <a:ext cx="367084" cy="265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04D994-0FE1-4F89-B93A-FFAE81B85BB2}"/>
              </a:ext>
            </a:extLst>
          </p:cNvPr>
          <p:cNvSpPr/>
          <p:nvPr/>
        </p:nvSpPr>
        <p:spPr>
          <a:xfrm>
            <a:off x="3812780" y="47161"/>
            <a:ext cx="4863306" cy="233678"/>
          </a:xfrm>
          <a:prstGeom prst="roundRect">
            <a:avLst>
              <a:gd name="adj" fmla="val 1938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4F8168-2C38-47D9-AB3F-0413D7BD2338}"/>
              </a:ext>
            </a:extLst>
          </p:cNvPr>
          <p:cNvSpPr/>
          <p:nvPr/>
        </p:nvSpPr>
        <p:spPr>
          <a:xfrm>
            <a:off x="11865589" y="0"/>
            <a:ext cx="327151" cy="344808"/>
          </a:xfrm>
          <a:prstGeom prst="rect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724DF-4A52-4879-95A3-2C27E339EAF2}"/>
              </a:ext>
            </a:extLst>
          </p:cNvPr>
          <p:cNvSpPr/>
          <p:nvPr/>
        </p:nvSpPr>
        <p:spPr>
          <a:xfrm>
            <a:off x="622535" y="1346844"/>
            <a:ext cx="1853965" cy="55111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2D5607C-9224-4C8A-8880-6B1D4F9A7304}"/>
              </a:ext>
            </a:extLst>
          </p:cNvPr>
          <p:cNvGrpSpPr/>
          <p:nvPr/>
        </p:nvGrpSpPr>
        <p:grpSpPr>
          <a:xfrm>
            <a:off x="145973" y="1691350"/>
            <a:ext cx="305199" cy="538850"/>
            <a:chOff x="157637" y="1778793"/>
            <a:chExt cx="305199" cy="538850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5E86958-1D17-4D12-9FAB-07D1BF2469E7}"/>
                </a:ext>
              </a:extLst>
            </p:cNvPr>
            <p:cNvSpPr/>
            <p:nvPr/>
          </p:nvSpPr>
          <p:spPr>
            <a:xfrm>
              <a:off x="182674" y="1864086"/>
              <a:ext cx="45719" cy="38042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E6D73C39-F33E-4DF5-9586-AE43BD8725EB}"/>
                </a:ext>
              </a:extLst>
            </p:cNvPr>
            <p:cNvSpPr/>
            <p:nvPr/>
          </p:nvSpPr>
          <p:spPr>
            <a:xfrm>
              <a:off x="160275" y="1778793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2F065B7-2BA9-41DD-BD50-1C4DF6A4DD5F}"/>
                </a:ext>
              </a:extLst>
            </p:cNvPr>
            <p:cNvSpPr/>
            <p:nvPr/>
          </p:nvSpPr>
          <p:spPr>
            <a:xfrm rot="2226905">
              <a:off x="291839" y="1977475"/>
              <a:ext cx="45719" cy="29515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EEF45E84-C850-41CF-9559-7C295A14BF0F}"/>
                </a:ext>
              </a:extLst>
            </p:cNvPr>
            <p:cNvSpPr/>
            <p:nvPr/>
          </p:nvSpPr>
          <p:spPr>
            <a:xfrm>
              <a:off x="157637" y="2225207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1" name="원형: 비어 있음 50">
              <a:extLst>
                <a:ext uri="{FF2B5EF4-FFF2-40B4-BE49-F238E27FC236}">
                  <a16:creationId xmlns:a16="http://schemas.microsoft.com/office/drawing/2014/main" id="{D120A292-E3D6-4AA3-BA66-BD5B185C9716}"/>
                </a:ext>
              </a:extLst>
            </p:cNvPr>
            <p:cNvSpPr/>
            <p:nvPr/>
          </p:nvSpPr>
          <p:spPr>
            <a:xfrm>
              <a:off x="370400" y="1942814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59" name="L 도형 58">
            <a:extLst>
              <a:ext uri="{FF2B5EF4-FFF2-40B4-BE49-F238E27FC236}">
                <a16:creationId xmlns:a16="http://schemas.microsoft.com/office/drawing/2014/main" id="{C5DB78D3-EBE5-4690-8920-84AA248A8B48}"/>
              </a:ext>
            </a:extLst>
          </p:cNvPr>
          <p:cNvSpPr/>
          <p:nvPr/>
        </p:nvSpPr>
        <p:spPr>
          <a:xfrm>
            <a:off x="96329" y="2493546"/>
            <a:ext cx="343643" cy="343643"/>
          </a:xfrm>
          <a:prstGeom prst="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F37A9C-D78C-4051-AC74-9B2960B1F428}"/>
              </a:ext>
            </a:extLst>
          </p:cNvPr>
          <p:cNvSpPr/>
          <p:nvPr/>
        </p:nvSpPr>
        <p:spPr>
          <a:xfrm rot="1177609">
            <a:off x="366080" y="2410202"/>
            <a:ext cx="170184" cy="166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7FFCC1-8729-4ADC-B9ED-60CDCD0C1566}"/>
              </a:ext>
            </a:extLst>
          </p:cNvPr>
          <p:cNvSpPr/>
          <p:nvPr/>
        </p:nvSpPr>
        <p:spPr>
          <a:xfrm>
            <a:off x="620218" y="349801"/>
            <a:ext cx="1866560" cy="986703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7C163-6B65-489F-9502-0B8E5D6FF63E}"/>
              </a:ext>
            </a:extLst>
          </p:cNvPr>
          <p:cNvSpPr txBox="1"/>
          <p:nvPr/>
        </p:nvSpPr>
        <p:spPr>
          <a:xfrm>
            <a:off x="612257" y="35514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Index</a:t>
            </a:r>
            <a:endParaRPr lang="ko-KR" altLang="en-US" sz="16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D889510C-8EC0-4B6E-B9E9-3A37ED649F94}"/>
              </a:ext>
            </a:extLst>
          </p:cNvPr>
          <p:cNvSpPr/>
          <p:nvPr/>
        </p:nvSpPr>
        <p:spPr>
          <a:xfrm rot="5400000">
            <a:off x="2223896" y="1054894"/>
            <a:ext cx="95299" cy="2652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C83586-2620-49CA-9705-F91B71A705AD}"/>
              </a:ext>
            </a:extLst>
          </p:cNvPr>
          <p:cNvSpPr>
            <a:spLocks/>
          </p:cNvSpPr>
          <p:nvPr/>
        </p:nvSpPr>
        <p:spPr>
          <a:xfrm>
            <a:off x="619359" y="148603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시작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D0DD1A-A926-4755-BD83-4AC6F8919486}"/>
              </a:ext>
            </a:extLst>
          </p:cNvPr>
          <p:cNvSpPr>
            <a:spLocks/>
          </p:cNvSpPr>
          <p:nvPr/>
        </p:nvSpPr>
        <p:spPr>
          <a:xfrm>
            <a:off x="619359" y="222333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▼ 팀 작업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96E67E6-4B8E-4092-8F6D-EBA830259C1B}"/>
              </a:ext>
            </a:extLst>
          </p:cNvPr>
          <p:cNvSpPr>
            <a:spLocks/>
          </p:cNvSpPr>
          <p:nvPr/>
        </p:nvSpPr>
        <p:spPr>
          <a:xfrm>
            <a:off x="619359" y="2591980"/>
            <a:ext cx="1853965" cy="3693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E43240-EF37-40DB-A4A3-5EA0DF5675F4}"/>
              </a:ext>
            </a:extLst>
          </p:cNvPr>
          <p:cNvSpPr>
            <a:spLocks/>
          </p:cNvSpPr>
          <p:nvPr/>
        </p:nvSpPr>
        <p:spPr>
          <a:xfrm>
            <a:off x="619359" y="2960627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몬스터 스크램블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4E090AF-941A-49E1-AE63-5CE16DCA6D42}"/>
              </a:ext>
            </a:extLst>
          </p:cNvPr>
          <p:cNvSpPr>
            <a:spLocks/>
          </p:cNvSpPr>
          <p:nvPr/>
        </p:nvSpPr>
        <p:spPr>
          <a:xfrm>
            <a:off x="619359" y="3329274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091C18E-6694-4C25-B5F4-ED60FA18FC69}"/>
              </a:ext>
            </a:extLst>
          </p:cNvPr>
          <p:cNvSpPr>
            <a:spLocks/>
          </p:cNvSpPr>
          <p:nvPr/>
        </p:nvSpPr>
        <p:spPr>
          <a:xfrm>
            <a:off x="619359" y="3697921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EscapeFrom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95F41F-CBC1-4C0F-94DB-5107EEFD9845}"/>
              </a:ext>
            </a:extLst>
          </p:cNvPr>
          <p:cNvSpPr>
            <a:spLocks/>
          </p:cNvSpPr>
          <p:nvPr/>
        </p:nvSpPr>
        <p:spPr>
          <a:xfrm>
            <a:off x="619359" y="4066568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▶ 개인 작업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DB11F0D-A852-42F2-8690-5942E183340F}"/>
              </a:ext>
            </a:extLst>
          </p:cNvPr>
          <p:cNvSpPr>
            <a:spLocks/>
          </p:cNvSpPr>
          <p:nvPr/>
        </p:nvSpPr>
        <p:spPr>
          <a:xfrm>
            <a:off x="619359" y="1854686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 </a:t>
            </a:r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88C85DD0-6BF3-4392-97DF-3E53AB1FACEC}"/>
              </a:ext>
            </a:extLst>
          </p:cNvPr>
          <p:cNvSpPr/>
          <p:nvPr/>
        </p:nvSpPr>
        <p:spPr>
          <a:xfrm>
            <a:off x="11880340" y="23580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F2D1CA-F488-4BA4-8905-E627B18908C9}"/>
              </a:ext>
            </a:extLst>
          </p:cNvPr>
          <p:cNvSpPr>
            <a:spLocks/>
          </p:cNvSpPr>
          <p:nvPr/>
        </p:nvSpPr>
        <p:spPr>
          <a:xfrm>
            <a:off x="619359" y="443453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922BD0-775E-48DB-BAB3-DA4ABC9DBB4F}"/>
              </a:ext>
            </a:extLst>
          </p:cNvPr>
          <p:cNvSpPr/>
          <p:nvPr/>
        </p:nvSpPr>
        <p:spPr>
          <a:xfrm>
            <a:off x="3816823" y="344807"/>
            <a:ext cx="4512565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52" name="곱하기 기호 51">
            <a:extLst>
              <a:ext uri="{FF2B5EF4-FFF2-40B4-BE49-F238E27FC236}">
                <a16:creationId xmlns:a16="http://schemas.microsoft.com/office/drawing/2014/main" id="{B314257D-152B-4184-A5D0-8516DAED3887}"/>
              </a:ext>
            </a:extLst>
          </p:cNvPr>
          <p:cNvSpPr/>
          <p:nvPr/>
        </p:nvSpPr>
        <p:spPr>
          <a:xfrm>
            <a:off x="3512934" y="372183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6" name="곱하기 기호 45">
            <a:extLst>
              <a:ext uri="{FF2B5EF4-FFF2-40B4-BE49-F238E27FC236}">
                <a16:creationId xmlns:a16="http://schemas.microsoft.com/office/drawing/2014/main" id="{9B83E8B0-E470-43AB-BF48-B6ED8A4FD8A8}"/>
              </a:ext>
            </a:extLst>
          </p:cNvPr>
          <p:cNvSpPr/>
          <p:nvPr/>
        </p:nvSpPr>
        <p:spPr>
          <a:xfrm>
            <a:off x="9266978" y="372176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427D73-5259-4A5C-BDA3-67053E1CFC98}"/>
              </a:ext>
            </a:extLst>
          </p:cNvPr>
          <p:cNvCxnSpPr>
            <a:cxnSpLocks/>
          </p:cNvCxnSpPr>
          <p:nvPr/>
        </p:nvCxnSpPr>
        <p:spPr>
          <a:xfrm>
            <a:off x="8329389" y="344807"/>
            <a:ext cx="0" cy="65400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4E370B-7309-4125-9CFA-9D1B888D9E33}"/>
              </a:ext>
            </a:extLst>
          </p:cNvPr>
          <p:cNvSpPr/>
          <p:nvPr/>
        </p:nvSpPr>
        <p:spPr>
          <a:xfrm>
            <a:off x="2473323" y="4333243"/>
            <a:ext cx="9704607" cy="2524758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79B4B6-11E5-435F-84C1-97A2F40E0804}"/>
              </a:ext>
            </a:extLst>
          </p:cNvPr>
          <p:cNvCxnSpPr>
            <a:cxnSpLocks/>
          </p:cNvCxnSpPr>
          <p:nvPr/>
        </p:nvCxnSpPr>
        <p:spPr>
          <a:xfrm>
            <a:off x="2482642" y="4333243"/>
            <a:ext cx="96911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1C6B4C7-EE95-4C5D-89C9-B5BB11E71EB6}"/>
              </a:ext>
            </a:extLst>
          </p:cNvPr>
          <p:cNvSpPr/>
          <p:nvPr/>
        </p:nvSpPr>
        <p:spPr>
          <a:xfrm>
            <a:off x="9564624" y="344807"/>
            <a:ext cx="2689441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DB71C-980C-4A90-AF50-1A61FA13076C}"/>
              </a:ext>
            </a:extLst>
          </p:cNvPr>
          <p:cNvSpPr txBox="1"/>
          <p:nvPr/>
        </p:nvSpPr>
        <p:spPr>
          <a:xfrm>
            <a:off x="2552761" y="396134"/>
            <a:ext cx="1023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ScreenSh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5011B1-940D-46DF-9CAE-2567B7D70988}"/>
              </a:ext>
            </a:extLst>
          </p:cNvPr>
          <p:cNvSpPr txBox="1"/>
          <p:nvPr/>
        </p:nvSpPr>
        <p:spPr>
          <a:xfrm>
            <a:off x="8344956" y="396134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Explain.txt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9AD8C2-5FD2-47E7-A2D8-0F77CC02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824" y="749055"/>
            <a:ext cx="3803410" cy="21246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954053-F212-46B4-B7EA-8FD2DA366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367" y="2102478"/>
            <a:ext cx="3821482" cy="21246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78D45A-A7CB-4930-918B-F2F39CECDCCA}"/>
              </a:ext>
            </a:extLst>
          </p:cNvPr>
          <p:cNvSpPr txBox="1"/>
          <p:nvPr/>
        </p:nvSpPr>
        <p:spPr>
          <a:xfrm>
            <a:off x="8407030" y="1250268"/>
            <a:ext cx="1096775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언어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인원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CB324A-778B-4223-8F32-F4F42605C251}"/>
              </a:ext>
            </a:extLst>
          </p:cNvPr>
          <p:cNvSpPr txBox="1"/>
          <p:nvPr/>
        </p:nvSpPr>
        <p:spPr>
          <a:xfrm>
            <a:off x="9491611" y="1257627"/>
            <a:ext cx="1435008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C#, Unity</a:t>
            </a:r>
          </a:p>
          <a:p>
            <a:pPr algn="dist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6F35C0-798D-416B-9F3A-156AAE47CD8F}"/>
              </a:ext>
            </a:extLst>
          </p:cNvPr>
          <p:cNvSpPr txBox="1"/>
          <p:nvPr/>
        </p:nvSpPr>
        <p:spPr>
          <a:xfrm>
            <a:off x="8385875" y="3047834"/>
            <a:ext cx="3699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 때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 출시를 목적으로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만들고 있던 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게임입니다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프로그래밍을 맡았습니다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7859B-9DF4-43CE-AED8-7F1BB08092C7}"/>
              </a:ext>
            </a:extLst>
          </p:cNvPr>
          <p:cNvSpPr txBox="1"/>
          <p:nvPr/>
        </p:nvSpPr>
        <p:spPr>
          <a:xfrm>
            <a:off x="7113203" y="5290217"/>
            <a:ext cx="43075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ko-KR" altLang="en-US" dirty="0" err="1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옵저버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통한 </a:t>
            </a:r>
            <a:r>
              <a:rPr lang="ko-KR" altLang="en-US" dirty="0" err="1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 구현</a:t>
            </a:r>
            <a:endParaRPr lang="en-US" altLang="ko-KR" sz="1100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구현하기 위하여 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옵저버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패턴을 적극 활용하였습니다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2FA73F-0D22-4A66-A8B8-7A1CAC607CD4}"/>
              </a:ext>
            </a:extLst>
          </p:cNvPr>
          <p:cNvSpPr txBox="1"/>
          <p:nvPr/>
        </p:nvSpPr>
        <p:spPr>
          <a:xfrm>
            <a:off x="7127236" y="4360971"/>
            <a:ext cx="4611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기획자와의 원활한 작업을 위한 데이터 파싱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기획자가 보다 원활하게 작업할 수 있게 구글 스프레드 시트를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작성시 자동으로 인게임에 적용시켜 보다 쉽게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밸런싱을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할 수 있도록 하였습니다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9B9FC54-DC49-4F2D-9628-002518A3F343}"/>
              </a:ext>
            </a:extLst>
          </p:cNvPr>
          <p:cNvSpPr txBox="1"/>
          <p:nvPr/>
        </p:nvSpPr>
        <p:spPr>
          <a:xfrm>
            <a:off x="2486778" y="4400740"/>
            <a:ext cx="448929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배경 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&amp;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노력한 점 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처음으로 출시를 목적으로 제작했던 게임인 만큼 게임을 최대한 예쁘게 만들려고 많은 노력을 했습니다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특히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아트가 없었던 탓에 여러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에셋들을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많이 찾아보고 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최대한 조화롭게 어울러 질 수 있도록 하는 것이 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큰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관건이였습니다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E8FE3A-DC9F-40B3-BE98-3E841DEFD838}"/>
              </a:ext>
            </a:extLst>
          </p:cNvPr>
          <p:cNvSpPr txBox="1"/>
          <p:nvPr/>
        </p:nvSpPr>
        <p:spPr>
          <a:xfrm>
            <a:off x="7110034" y="6031583"/>
            <a:ext cx="46115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1800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Batching, Occlusion culling </a:t>
            </a:r>
            <a:r>
              <a:rPr lang="ko-KR" altLang="en-US" sz="1800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등의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최적화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모바일이 타겟인 만큼 끊김 현상을 최소화 하기 위하여 최적화 기법을 여럿 사용하였습니다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B49FF1B-55DA-41D8-AC89-3AD787978B2F}"/>
              </a:ext>
            </a:extLst>
          </p:cNvPr>
          <p:cNvSpPr txBox="1"/>
          <p:nvPr/>
        </p:nvSpPr>
        <p:spPr>
          <a:xfrm>
            <a:off x="8385875" y="781813"/>
            <a:ext cx="369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5326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F0DC7-AD07-406E-84AF-6CF3710B2013}"/>
              </a:ext>
            </a:extLst>
          </p:cNvPr>
          <p:cNvSpPr/>
          <p:nvPr/>
        </p:nvSpPr>
        <p:spPr>
          <a:xfrm>
            <a:off x="-3058" y="0"/>
            <a:ext cx="623276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C6A1ED-7760-4C8F-AE26-10E59BEBCE9D}"/>
              </a:ext>
            </a:extLst>
          </p:cNvPr>
          <p:cNvSpPr/>
          <p:nvPr/>
        </p:nvSpPr>
        <p:spPr>
          <a:xfrm rot="5400000">
            <a:off x="6231317" y="-5611958"/>
            <a:ext cx="344807" cy="115687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DC7D2B-4648-4686-B7BE-00DC1E276B07}"/>
              </a:ext>
            </a:extLst>
          </p:cNvPr>
          <p:cNvGrpSpPr/>
          <p:nvPr/>
        </p:nvGrpSpPr>
        <p:grpSpPr>
          <a:xfrm>
            <a:off x="0" y="360141"/>
            <a:ext cx="620218" cy="609600"/>
            <a:chOff x="0" y="390525"/>
            <a:chExt cx="623276" cy="609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BD0277-2C87-4B48-B54D-7E01A26FD685}"/>
                </a:ext>
              </a:extLst>
            </p:cNvPr>
            <p:cNvSpPr/>
            <p:nvPr/>
          </p:nvSpPr>
          <p:spPr>
            <a:xfrm>
              <a:off x="0" y="390525"/>
              <a:ext cx="623276" cy="609600"/>
            </a:xfrm>
            <a:prstGeom prst="rect">
              <a:avLst/>
            </a:prstGeom>
            <a:solidFill>
              <a:srgbClr val="49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D06C26-2127-4E6E-80EA-0CCE34C64399}"/>
                </a:ext>
              </a:extLst>
            </p:cNvPr>
            <p:cNvGrpSpPr/>
            <p:nvPr/>
          </p:nvGrpSpPr>
          <p:grpSpPr>
            <a:xfrm>
              <a:off x="153132" y="501253"/>
              <a:ext cx="319435" cy="386953"/>
              <a:chOff x="126938" y="720328"/>
              <a:chExt cx="319435" cy="386953"/>
            </a:xfrm>
          </p:grpSpPr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DB9CFAB4-4CF9-4C45-9EE5-5CFF52590B33}"/>
                  </a:ext>
                </a:extLst>
              </p:cNvPr>
              <p:cNvSpPr/>
              <p:nvPr/>
            </p:nvSpPr>
            <p:spPr>
              <a:xfrm>
                <a:off x="126938" y="812006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  <p:sp>
            <p:nvSpPr>
              <p:cNvPr id="21" name="사각형: 잘린 한쪽 모서리 20">
                <a:extLst>
                  <a:ext uri="{FF2B5EF4-FFF2-40B4-BE49-F238E27FC236}">
                    <a16:creationId xmlns:a16="http://schemas.microsoft.com/office/drawing/2014/main" id="{92C36A5A-63FF-442A-AB66-D4771C7A190E}"/>
                  </a:ext>
                </a:extLst>
              </p:cNvPr>
              <p:cNvSpPr/>
              <p:nvPr/>
            </p:nvSpPr>
            <p:spPr>
              <a:xfrm>
                <a:off x="233416" y="720328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8E9823-97A7-4072-A777-10D7301FBD18}"/>
              </a:ext>
            </a:extLst>
          </p:cNvPr>
          <p:cNvGrpSpPr/>
          <p:nvPr/>
        </p:nvGrpSpPr>
        <p:grpSpPr>
          <a:xfrm>
            <a:off x="86928" y="1085848"/>
            <a:ext cx="433288" cy="370651"/>
            <a:chOff x="38257" y="1060129"/>
            <a:chExt cx="500235" cy="427918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2B50EF-935D-4A06-848B-2FE5C55FDD57}"/>
                </a:ext>
              </a:extLst>
            </p:cNvPr>
            <p:cNvSpPr/>
            <p:nvPr/>
          </p:nvSpPr>
          <p:spPr>
            <a:xfrm rot="2700000">
              <a:off x="144068" y="1329453"/>
              <a:ext cx="52783" cy="2644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B3DC996F-B06D-4E18-8FDA-BC9BB4273BEE}"/>
                </a:ext>
              </a:extLst>
            </p:cNvPr>
            <p:cNvSpPr/>
            <p:nvPr/>
          </p:nvSpPr>
          <p:spPr>
            <a:xfrm>
              <a:off x="193684" y="1060129"/>
              <a:ext cx="344808" cy="344808"/>
            </a:xfrm>
            <a:prstGeom prst="donut">
              <a:avLst>
                <a:gd name="adj" fmla="val 15332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D020D0-0369-41DE-B408-F6300C6BF225}"/>
              </a:ext>
            </a:extLst>
          </p:cNvPr>
          <p:cNvSpPr/>
          <p:nvPr/>
        </p:nvSpPr>
        <p:spPr>
          <a:xfrm>
            <a:off x="115031" y="39988"/>
            <a:ext cx="367084" cy="265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04D994-0FE1-4F89-B93A-FFAE81B85BB2}"/>
              </a:ext>
            </a:extLst>
          </p:cNvPr>
          <p:cNvSpPr/>
          <p:nvPr/>
        </p:nvSpPr>
        <p:spPr>
          <a:xfrm>
            <a:off x="3812780" y="47161"/>
            <a:ext cx="4863306" cy="233678"/>
          </a:xfrm>
          <a:prstGeom prst="roundRect">
            <a:avLst>
              <a:gd name="adj" fmla="val 1938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4F8168-2C38-47D9-AB3F-0413D7BD2338}"/>
              </a:ext>
            </a:extLst>
          </p:cNvPr>
          <p:cNvSpPr/>
          <p:nvPr/>
        </p:nvSpPr>
        <p:spPr>
          <a:xfrm>
            <a:off x="11865589" y="0"/>
            <a:ext cx="327151" cy="344808"/>
          </a:xfrm>
          <a:prstGeom prst="rect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724DF-4A52-4879-95A3-2C27E339EAF2}"/>
              </a:ext>
            </a:extLst>
          </p:cNvPr>
          <p:cNvSpPr/>
          <p:nvPr/>
        </p:nvSpPr>
        <p:spPr>
          <a:xfrm>
            <a:off x="622535" y="1346844"/>
            <a:ext cx="1853965" cy="55111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2D5607C-9224-4C8A-8880-6B1D4F9A7304}"/>
              </a:ext>
            </a:extLst>
          </p:cNvPr>
          <p:cNvGrpSpPr/>
          <p:nvPr/>
        </p:nvGrpSpPr>
        <p:grpSpPr>
          <a:xfrm>
            <a:off x="145973" y="1691350"/>
            <a:ext cx="305199" cy="538850"/>
            <a:chOff x="157637" y="1778793"/>
            <a:chExt cx="305199" cy="538850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5E86958-1D17-4D12-9FAB-07D1BF2469E7}"/>
                </a:ext>
              </a:extLst>
            </p:cNvPr>
            <p:cNvSpPr/>
            <p:nvPr/>
          </p:nvSpPr>
          <p:spPr>
            <a:xfrm>
              <a:off x="182674" y="1864086"/>
              <a:ext cx="45719" cy="38042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E6D73C39-F33E-4DF5-9586-AE43BD8725EB}"/>
                </a:ext>
              </a:extLst>
            </p:cNvPr>
            <p:cNvSpPr/>
            <p:nvPr/>
          </p:nvSpPr>
          <p:spPr>
            <a:xfrm>
              <a:off x="160275" y="1778793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2F065B7-2BA9-41DD-BD50-1C4DF6A4DD5F}"/>
                </a:ext>
              </a:extLst>
            </p:cNvPr>
            <p:cNvSpPr/>
            <p:nvPr/>
          </p:nvSpPr>
          <p:spPr>
            <a:xfrm rot="2226905">
              <a:off x="291839" y="1977475"/>
              <a:ext cx="45719" cy="29515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EEF45E84-C850-41CF-9559-7C295A14BF0F}"/>
                </a:ext>
              </a:extLst>
            </p:cNvPr>
            <p:cNvSpPr/>
            <p:nvPr/>
          </p:nvSpPr>
          <p:spPr>
            <a:xfrm>
              <a:off x="157637" y="2225207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1" name="원형: 비어 있음 50">
              <a:extLst>
                <a:ext uri="{FF2B5EF4-FFF2-40B4-BE49-F238E27FC236}">
                  <a16:creationId xmlns:a16="http://schemas.microsoft.com/office/drawing/2014/main" id="{D120A292-E3D6-4AA3-BA66-BD5B185C9716}"/>
                </a:ext>
              </a:extLst>
            </p:cNvPr>
            <p:cNvSpPr/>
            <p:nvPr/>
          </p:nvSpPr>
          <p:spPr>
            <a:xfrm>
              <a:off x="370400" y="1942814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59" name="L 도형 58">
            <a:extLst>
              <a:ext uri="{FF2B5EF4-FFF2-40B4-BE49-F238E27FC236}">
                <a16:creationId xmlns:a16="http://schemas.microsoft.com/office/drawing/2014/main" id="{C5DB78D3-EBE5-4690-8920-84AA248A8B48}"/>
              </a:ext>
            </a:extLst>
          </p:cNvPr>
          <p:cNvSpPr/>
          <p:nvPr/>
        </p:nvSpPr>
        <p:spPr>
          <a:xfrm>
            <a:off x="96329" y="2493546"/>
            <a:ext cx="343643" cy="343643"/>
          </a:xfrm>
          <a:prstGeom prst="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F37A9C-D78C-4051-AC74-9B2960B1F428}"/>
              </a:ext>
            </a:extLst>
          </p:cNvPr>
          <p:cNvSpPr/>
          <p:nvPr/>
        </p:nvSpPr>
        <p:spPr>
          <a:xfrm rot="1177609">
            <a:off x="366080" y="2410202"/>
            <a:ext cx="170184" cy="166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7FFCC1-8729-4ADC-B9ED-60CDCD0C1566}"/>
              </a:ext>
            </a:extLst>
          </p:cNvPr>
          <p:cNvSpPr/>
          <p:nvPr/>
        </p:nvSpPr>
        <p:spPr>
          <a:xfrm>
            <a:off x="620218" y="349801"/>
            <a:ext cx="1866560" cy="986703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7C163-6B65-489F-9502-0B8E5D6FF63E}"/>
              </a:ext>
            </a:extLst>
          </p:cNvPr>
          <p:cNvSpPr txBox="1"/>
          <p:nvPr/>
        </p:nvSpPr>
        <p:spPr>
          <a:xfrm>
            <a:off x="612257" y="35514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Index</a:t>
            </a:r>
            <a:endParaRPr lang="ko-KR" altLang="en-US" sz="16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D889510C-8EC0-4B6E-B9E9-3A37ED649F94}"/>
              </a:ext>
            </a:extLst>
          </p:cNvPr>
          <p:cNvSpPr/>
          <p:nvPr/>
        </p:nvSpPr>
        <p:spPr>
          <a:xfrm rot="5400000">
            <a:off x="2223896" y="1054894"/>
            <a:ext cx="95299" cy="2652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C83586-2620-49CA-9705-F91B71A705AD}"/>
              </a:ext>
            </a:extLst>
          </p:cNvPr>
          <p:cNvSpPr>
            <a:spLocks/>
          </p:cNvSpPr>
          <p:nvPr/>
        </p:nvSpPr>
        <p:spPr>
          <a:xfrm>
            <a:off x="619359" y="148603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시작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D0DD1A-A926-4755-BD83-4AC6F8919486}"/>
              </a:ext>
            </a:extLst>
          </p:cNvPr>
          <p:cNvSpPr>
            <a:spLocks/>
          </p:cNvSpPr>
          <p:nvPr/>
        </p:nvSpPr>
        <p:spPr>
          <a:xfrm>
            <a:off x="619359" y="222333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▼ 팀 작업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96E67E6-4B8E-4092-8F6D-EBA830259C1B}"/>
              </a:ext>
            </a:extLst>
          </p:cNvPr>
          <p:cNvSpPr>
            <a:spLocks/>
          </p:cNvSpPr>
          <p:nvPr/>
        </p:nvSpPr>
        <p:spPr>
          <a:xfrm>
            <a:off x="619359" y="259198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E43240-EF37-40DB-A4A3-5EA0DF5675F4}"/>
              </a:ext>
            </a:extLst>
          </p:cNvPr>
          <p:cNvSpPr>
            <a:spLocks/>
          </p:cNvSpPr>
          <p:nvPr/>
        </p:nvSpPr>
        <p:spPr>
          <a:xfrm>
            <a:off x="619359" y="2960627"/>
            <a:ext cx="1853965" cy="3693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몬스터 스크램블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4E090AF-941A-49E1-AE63-5CE16DCA6D42}"/>
              </a:ext>
            </a:extLst>
          </p:cNvPr>
          <p:cNvSpPr>
            <a:spLocks/>
          </p:cNvSpPr>
          <p:nvPr/>
        </p:nvSpPr>
        <p:spPr>
          <a:xfrm>
            <a:off x="619359" y="3329274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091C18E-6694-4C25-B5F4-ED60FA18FC69}"/>
              </a:ext>
            </a:extLst>
          </p:cNvPr>
          <p:cNvSpPr>
            <a:spLocks/>
          </p:cNvSpPr>
          <p:nvPr/>
        </p:nvSpPr>
        <p:spPr>
          <a:xfrm>
            <a:off x="619359" y="3697921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EscapeFrom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95F41F-CBC1-4C0F-94DB-5107EEFD9845}"/>
              </a:ext>
            </a:extLst>
          </p:cNvPr>
          <p:cNvSpPr>
            <a:spLocks/>
          </p:cNvSpPr>
          <p:nvPr/>
        </p:nvSpPr>
        <p:spPr>
          <a:xfrm>
            <a:off x="619359" y="4066568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▶ 개인 작업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DB11F0D-A852-42F2-8690-5942E183340F}"/>
              </a:ext>
            </a:extLst>
          </p:cNvPr>
          <p:cNvSpPr>
            <a:spLocks/>
          </p:cNvSpPr>
          <p:nvPr/>
        </p:nvSpPr>
        <p:spPr>
          <a:xfrm>
            <a:off x="619359" y="1854686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 </a:t>
            </a:r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88C85DD0-6BF3-4392-97DF-3E53AB1FACEC}"/>
              </a:ext>
            </a:extLst>
          </p:cNvPr>
          <p:cNvSpPr/>
          <p:nvPr/>
        </p:nvSpPr>
        <p:spPr>
          <a:xfrm>
            <a:off x="11880340" y="23580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F2D1CA-F488-4BA4-8905-E627B18908C9}"/>
              </a:ext>
            </a:extLst>
          </p:cNvPr>
          <p:cNvSpPr>
            <a:spLocks/>
          </p:cNvSpPr>
          <p:nvPr/>
        </p:nvSpPr>
        <p:spPr>
          <a:xfrm>
            <a:off x="619359" y="443453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922BD0-775E-48DB-BAB3-DA4ABC9DBB4F}"/>
              </a:ext>
            </a:extLst>
          </p:cNvPr>
          <p:cNvSpPr/>
          <p:nvPr/>
        </p:nvSpPr>
        <p:spPr>
          <a:xfrm>
            <a:off x="3816823" y="344807"/>
            <a:ext cx="4512565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52" name="곱하기 기호 51">
            <a:extLst>
              <a:ext uri="{FF2B5EF4-FFF2-40B4-BE49-F238E27FC236}">
                <a16:creationId xmlns:a16="http://schemas.microsoft.com/office/drawing/2014/main" id="{B314257D-152B-4184-A5D0-8516DAED3887}"/>
              </a:ext>
            </a:extLst>
          </p:cNvPr>
          <p:cNvSpPr/>
          <p:nvPr/>
        </p:nvSpPr>
        <p:spPr>
          <a:xfrm>
            <a:off x="3512934" y="372183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6" name="곱하기 기호 45">
            <a:extLst>
              <a:ext uri="{FF2B5EF4-FFF2-40B4-BE49-F238E27FC236}">
                <a16:creationId xmlns:a16="http://schemas.microsoft.com/office/drawing/2014/main" id="{9B83E8B0-E470-43AB-BF48-B6ED8A4FD8A8}"/>
              </a:ext>
            </a:extLst>
          </p:cNvPr>
          <p:cNvSpPr/>
          <p:nvPr/>
        </p:nvSpPr>
        <p:spPr>
          <a:xfrm>
            <a:off x="9266978" y="372176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427D73-5259-4A5C-BDA3-67053E1CFC98}"/>
              </a:ext>
            </a:extLst>
          </p:cNvPr>
          <p:cNvCxnSpPr>
            <a:cxnSpLocks/>
          </p:cNvCxnSpPr>
          <p:nvPr/>
        </p:nvCxnSpPr>
        <p:spPr>
          <a:xfrm>
            <a:off x="8329389" y="344807"/>
            <a:ext cx="0" cy="65400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4E370B-7309-4125-9CFA-9D1B888D9E33}"/>
              </a:ext>
            </a:extLst>
          </p:cNvPr>
          <p:cNvSpPr/>
          <p:nvPr/>
        </p:nvSpPr>
        <p:spPr>
          <a:xfrm>
            <a:off x="2473323" y="4333243"/>
            <a:ext cx="9704607" cy="2524758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79B4B6-11E5-435F-84C1-97A2F40E0804}"/>
              </a:ext>
            </a:extLst>
          </p:cNvPr>
          <p:cNvCxnSpPr>
            <a:cxnSpLocks/>
          </p:cNvCxnSpPr>
          <p:nvPr/>
        </p:nvCxnSpPr>
        <p:spPr>
          <a:xfrm>
            <a:off x="2482642" y="4333243"/>
            <a:ext cx="96911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1C6B4C7-EE95-4C5D-89C9-B5BB11E71EB6}"/>
              </a:ext>
            </a:extLst>
          </p:cNvPr>
          <p:cNvSpPr/>
          <p:nvPr/>
        </p:nvSpPr>
        <p:spPr>
          <a:xfrm>
            <a:off x="9564624" y="344807"/>
            <a:ext cx="2689441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DB71C-980C-4A90-AF50-1A61FA13076C}"/>
              </a:ext>
            </a:extLst>
          </p:cNvPr>
          <p:cNvSpPr txBox="1"/>
          <p:nvPr/>
        </p:nvSpPr>
        <p:spPr>
          <a:xfrm>
            <a:off x="2552761" y="396134"/>
            <a:ext cx="1023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ScreenSh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5011B1-940D-46DF-9CAE-2567B7D70988}"/>
              </a:ext>
            </a:extLst>
          </p:cNvPr>
          <p:cNvSpPr txBox="1"/>
          <p:nvPr/>
        </p:nvSpPr>
        <p:spPr>
          <a:xfrm>
            <a:off x="8344956" y="396134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Explain.txt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8D45A-A7CB-4930-918B-F2F39CECDCCA}"/>
              </a:ext>
            </a:extLst>
          </p:cNvPr>
          <p:cNvSpPr txBox="1"/>
          <p:nvPr/>
        </p:nvSpPr>
        <p:spPr>
          <a:xfrm>
            <a:off x="8407030" y="1250268"/>
            <a:ext cx="1096775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언어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인원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CB324A-778B-4223-8F32-F4F42605C251}"/>
              </a:ext>
            </a:extLst>
          </p:cNvPr>
          <p:cNvSpPr txBox="1"/>
          <p:nvPr/>
        </p:nvSpPr>
        <p:spPr>
          <a:xfrm>
            <a:off x="9491611" y="1257627"/>
            <a:ext cx="1435008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C#, Unity</a:t>
            </a:r>
          </a:p>
          <a:p>
            <a:pPr algn="dist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6F35C0-798D-416B-9F3A-156AAE47CD8F}"/>
              </a:ext>
            </a:extLst>
          </p:cNvPr>
          <p:cNvSpPr txBox="1"/>
          <p:nvPr/>
        </p:nvSpPr>
        <p:spPr>
          <a:xfrm>
            <a:off x="8385875" y="3047834"/>
            <a:ext cx="3699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학교에서 있었던 프로그래밍과 그래픽을 한쌍으로 팀을 짜서 진행 했던 프로젝트의 게임입니다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프로그래밍을 맡았습니다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B49FF1B-55DA-41D8-AC89-3AD787978B2F}"/>
              </a:ext>
            </a:extLst>
          </p:cNvPr>
          <p:cNvSpPr txBox="1"/>
          <p:nvPr/>
        </p:nvSpPr>
        <p:spPr>
          <a:xfrm>
            <a:off x="8385875" y="781813"/>
            <a:ext cx="369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 스크램블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EE817A-DC6B-4B30-9121-413871B41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81" y="761087"/>
            <a:ext cx="4147394" cy="23000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26D9C9-4E53-4D82-BADB-AB4D3502F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88" y="2001171"/>
            <a:ext cx="3996345" cy="2216255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D3698382-B9FF-44FE-BE2D-A1CB5EC88DD3}"/>
              </a:ext>
            </a:extLst>
          </p:cNvPr>
          <p:cNvSpPr txBox="1"/>
          <p:nvPr/>
        </p:nvSpPr>
        <p:spPr>
          <a:xfrm>
            <a:off x="7127236" y="4360971"/>
            <a:ext cx="4611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ko-KR" altLang="en-US" dirty="0" err="1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프리펩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위주의 개발</a:t>
            </a:r>
            <a:endParaRPr lang="en-US" altLang="ko-KR" sz="1400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기획자와 상의를 해서 만드는 게임이 아닌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빠른 시일 내에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완성했어야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하는 프로젝트였으므로 엑셀 등의 데이터 형식 개발이 아닌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프리펩을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위주로 개발하였습니다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220E0C9-7225-4B3E-B563-ED079051F3D8}"/>
              </a:ext>
            </a:extLst>
          </p:cNvPr>
          <p:cNvSpPr txBox="1"/>
          <p:nvPr/>
        </p:nvSpPr>
        <p:spPr>
          <a:xfrm>
            <a:off x="2486778" y="4400740"/>
            <a:ext cx="448929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배경 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&amp;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노력한 점 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학교에서 내줬던 과제였던 당시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여러 프로젝트와 겹쳐 시간이 그렇게 많이 있지 않았습니다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짧은 기간내에 최대한 좋은 퀄리티를 냈어야 했기에 어떤 게임을 만들어야 할지 많은 고민을 하였고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당시에 유행하고 있던 뱀파이어 서바이벌에 무기 강화 시스템이 있던 </a:t>
            </a:r>
            <a:r>
              <a:rPr lang="en-US" altLang="ko-KR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Brotato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시스템을 채용하여 게임을 만들었습니다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9D6146B-964C-4250-9E6D-40CDBF6B4E30}"/>
              </a:ext>
            </a:extLst>
          </p:cNvPr>
          <p:cNvSpPr txBox="1"/>
          <p:nvPr/>
        </p:nvSpPr>
        <p:spPr>
          <a:xfrm>
            <a:off x="7110034" y="5376634"/>
            <a:ext cx="4611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서비스 </a:t>
            </a:r>
            <a:r>
              <a:rPr lang="ko-KR" altLang="en-US" dirty="0" err="1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로케이터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사용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메모리 문제 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수명 관리 문제 등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기존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싱글톤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패턴의 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불편함 때문에 서비스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로케이터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구현하여 사용했습니다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16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F0DC7-AD07-406E-84AF-6CF3710B2013}"/>
              </a:ext>
            </a:extLst>
          </p:cNvPr>
          <p:cNvSpPr/>
          <p:nvPr/>
        </p:nvSpPr>
        <p:spPr>
          <a:xfrm>
            <a:off x="-3058" y="0"/>
            <a:ext cx="623276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C6A1ED-7760-4C8F-AE26-10E59BEBCE9D}"/>
              </a:ext>
            </a:extLst>
          </p:cNvPr>
          <p:cNvSpPr/>
          <p:nvPr/>
        </p:nvSpPr>
        <p:spPr>
          <a:xfrm rot="5400000">
            <a:off x="6231317" y="-5611958"/>
            <a:ext cx="344807" cy="115687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DC7D2B-4648-4686-B7BE-00DC1E276B07}"/>
              </a:ext>
            </a:extLst>
          </p:cNvPr>
          <p:cNvGrpSpPr/>
          <p:nvPr/>
        </p:nvGrpSpPr>
        <p:grpSpPr>
          <a:xfrm>
            <a:off x="0" y="360141"/>
            <a:ext cx="620218" cy="609600"/>
            <a:chOff x="0" y="390525"/>
            <a:chExt cx="623276" cy="609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BD0277-2C87-4B48-B54D-7E01A26FD685}"/>
                </a:ext>
              </a:extLst>
            </p:cNvPr>
            <p:cNvSpPr/>
            <p:nvPr/>
          </p:nvSpPr>
          <p:spPr>
            <a:xfrm>
              <a:off x="0" y="390525"/>
              <a:ext cx="623276" cy="609600"/>
            </a:xfrm>
            <a:prstGeom prst="rect">
              <a:avLst/>
            </a:prstGeom>
            <a:solidFill>
              <a:srgbClr val="49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D06C26-2127-4E6E-80EA-0CCE34C64399}"/>
                </a:ext>
              </a:extLst>
            </p:cNvPr>
            <p:cNvGrpSpPr/>
            <p:nvPr/>
          </p:nvGrpSpPr>
          <p:grpSpPr>
            <a:xfrm>
              <a:off x="153132" y="501253"/>
              <a:ext cx="319435" cy="386953"/>
              <a:chOff x="126938" y="720328"/>
              <a:chExt cx="319435" cy="386953"/>
            </a:xfrm>
          </p:grpSpPr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DB9CFAB4-4CF9-4C45-9EE5-5CFF52590B33}"/>
                  </a:ext>
                </a:extLst>
              </p:cNvPr>
              <p:cNvSpPr/>
              <p:nvPr/>
            </p:nvSpPr>
            <p:spPr>
              <a:xfrm>
                <a:off x="126938" y="812006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  <p:sp>
            <p:nvSpPr>
              <p:cNvPr id="21" name="사각형: 잘린 한쪽 모서리 20">
                <a:extLst>
                  <a:ext uri="{FF2B5EF4-FFF2-40B4-BE49-F238E27FC236}">
                    <a16:creationId xmlns:a16="http://schemas.microsoft.com/office/drawing/2014/main" id="{92C36A5A-63FF-442A-AB66-D4771C7A190E}"/>
                  </a:ext>
                </a:extLst>
              </p:cNvPr>
              <p:cNvSpPr/>
              <p:nvPr/>
            </p:nvSpPr>
            <p:spPr>
              <a:xfrm>
                <a:off x="233416" y="720328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8E9823-97A7-4072-A777-10D7301FBD18}"/>
              </a:ext>
            </a:extLst>
          </p:cNvPr>
          <p:cNvGrpSpPr/>
          <p:nvPr/>
        </p:nvGrpSpPr>
        <p:grpSpPr>
          <a:xfrm>
            <a:off x="86928" y="1085848"/>
            <a:ext cx="433288" cy="370651"/>
            <a:chOff x="38257" y="1060129"/>
            <a:chExt cx="500235" cy="427918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2B50EF-935D-4A06-848B-2FE5C55FDD57}"/>
                </a:ext>
              </a:extLst>
            </p:cNvPr>
            <p:cNvSpPr/>
            <p:nvPr/>
          </p:nvSpPr>
          <p:spPr>
            <a:xfrm rot="2700000">
              <a:off x="144068" y="1329453"/>
              <a:ext cx="52783" cy="2644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B3DC996F-B06D-4E18-8FDA-BC9BB4273BEE}"/>
                </a:ext>
              </a:extLst>
            </p:cNvPr>
            <p:cNvSpPr/>
            <p:nvPr/>
          </p:nvSpPr>
          <p:spPr>
            <a:xfrm>
              <a:off x="193684" y="1060129"/>
              <a:ext cx="344808" cy="344808"/>
            </a:xfrm>
            <a:prstGeom prst="donut">
              <a:avLst>
                <a:gd name="adj" fmla="val 15332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D020D0-0369-41DE-B408-F6300C6BF225}"/>
              </a:ext>
            </a:extLst>
          </p:cNvPr>
          <p:cNvSpPr/>
          <p:nvPr/>
        </p:nvSpPr>
        <p:spPr>
          <a:xfrm>
            <a:off x="115031" y="39988"/>
            <a:ext cx="367084" cy="265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04D994-0FE1-4F89-B93A-FFAE81B85BB2}"/>
              </a:ext>
            </a:extLst>
          </p:cNvPr>
          <p:cNvSpPr/>
          <p:nvPr/>
        </p:nvSpPr>
        <p:spPr>
          <a:xfrm>
            <a:off x="3812780" y="47161"/>
            <a:ext cx="4863306" cy="233678"/>
          </a:xfrm>
          <a:prstGeom prst="roundRect">
            <a:avLst>
              <a:gd name="adj" fmla="val 1938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4F8168-2C38-47D9-AB3F-0413D7BD2338}"/>
              </a:ext>
            </a:extLst>
          </p:cNvPr>
          <p:cNvSpPr/>
          <p:nvPr/>
        </p:nvSpPr>
        <p:spPr>
          <a:xfrm>
            <a:off x="11865589" y="0"/>
            <a:ext cx="327151" cy="344808"/>
          </a:xfrm>
          <a:prstGeom prst="rect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724DF-4A52-4879-95A3-2C27E339EAF2}"/>
              </a:ext>
            </a:extLst>
          </p:cNvPr>
          <p:cNvSpPr/>
          <p:nvPr/>
        </p:nvSpPr>
        <p:spPr>
          <a:xfrm>
            <a:off x="622535" y="1346844"/>
            <a:ext cx="1853965" cy="55111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2D5607C-9224-4C8A-8880-6B1D4F9A7304}"/>
              </a:ext>
            </a:extLst>
          </p:cNvPr>
          <p:cNvGrpSpPr/>
          <p:nvPr/>
        </p:nvGrpSpPr>
        <p:grpSpPr>
          <a:xfrm>
            <a:off x="145973" y="1691350"/>
            <a:ext cx="305199" cy="538850"/>
            <a:chOff x="157637" y="1778793"/>
            <a:chExt cx="305199" cy="538850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5E86958-1D17-4D12-9FAB-07D1BF2469E7}"/>
                </a:ext>
              </a:extLst>
            </p:cNvPr>
            <p:cNvSpPr/>
            <p:nvPr/>
          </p:nvSpPr>
          <p:spPr>
            <a:xfrm>
              <a:off x="182674" y="1864086"/>
              <a:ext cx="45719" cy="38042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E6D73C39-F33E-4DF5-9586-AE43BD8725EB}"/>
                </a:ext>
              </a:extLst>
            </p:cNvPr>
            <p:cNvSpPr/>
            <p:nvPr/>
          </p:nvSpPr>
          <p:spPr>
            <a:xfrm>
              <a:off x="160275" y="1778793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2F065B7-2BA9-41DD-BD50-1C4DF6A4DD5F}"/>
                </a:ext>
              </a:extLst>
            </p:cNvPr>
            <p:cNvSpPr/>
            <p:nvPr/>
          </p:nvSpPr>
          <p:spPr>
            <a:xfrm rot="2226905">
              <a:off x="291839" y="1977475"/>
              <a:ext cx="45719" cy="29515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EEF45E84-C850-41CF-9559-7C295A14BF0F}"/>
                </a:ext>
              </a:extLst>
            </p:cNvPr>
            <p:cNvSpPr/>
            <p:nvPr/>
          </p:nvSpPr>
          <p:spPr>
            <a:xfrm>
              <a:off x="157637" y="2225207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1" name="원형: 비어 있음 50">
              <a:extLst>
                <a:ext uri="{FF2B5EF4-FFF2-40B4-BE49-F238E27FC236}">
                  <a16:creationId xmlns:a16="http://schemas.microsoft.com/office/drawing/2014/main" id="{D120A292-E3D6-4AA3-BA66-BD5B185C9716}"/>
                </a:ext>
              </a:extLst>
            </p:cNvPr>
            <p:cNvSpPr/>
            <p:nvPr/>
          </p:nvSpPr>
          <p:spPr>
            <a:xfrm>
              <a:off x="370400" y="1942814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59" name="L 도형 58">
            <a:extLst>
              <a:ext uri="{FF2B5EF4-FFF2-40B4-BE49-F238E27FC236}">
                <a16:creationId xmlns:a16="http://schemas.microsoft.com/office/drawing/2014/main" id="{C5DB78D3-EBE5-4690-8920-84AA248A8B48}"/>
              </a:ext>
            </a:extLst>
          </p:cNvPr>
          <p:cNvSpPr/>
          <p:nvPr/>
        </p:nvSpPr>
        <p:spPr>
          <a:xfrm>
            <a:off x="96329" y="2493546"/>
            <a:ext cx="343643" cy="343643"/>
          </a:xfrm>
          <a:prstGeom prst="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F37A9C-D78C-4051-AC74-9B2960B1F428}"/>
              </a:ext>
            </a:extLst>
          </p:cNvPr>
          <p:cNvSpPr/>
          <p:nvPr/>
        </p:nvSpPr>
        <p:spPr>
          <a:xfrm rot="1177609">
            <a:off x="366080" y="2410202"/>
            <a:ext cx="170184" cy="166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7FFCC1-8729-4ADC-B9ED-60CDCD0C1566}"/>
              </a:ext>
            </a:extLst>
          </p:cNvPr>
          <p:cNvSpPr/>
          <p:nvPr/>
        </p:nvSpPr>
        <p:spPr>
          <a:xfrm>
            <a:off x="620218" y="349801"/>
            <a:ext cx="1866560" cy="986703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7C163-6B65-489F-9502-0B8E5D6FF63E}"/>
              </a:ext>
            </a:extLst>
          </p:cNvPr>
          <p:cNvSpPr txBox="1"/>
          <p:nvPr/>
        </p:nvSpPr>
        <p:spPr>
          <a:xfrm>
            <a:off x="612257" y="35514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Index</a:t>
            </a:r>
            <a:endParaRPr lang="ko-KR" altLang="en-US" sz="16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D889510C-8EC0-4B6E-B9E9-3A37ED649F94}"/>
              </a:ext>
            </a:extLst>
          </p:cNvPr>
          <p:cNvSpPr/>
          <p:nvPr/>
        </p:nvSpPr>
        <p:spPr>
          <a:xfrm rot="5400000">
            <a:off x="2223896" y="1054894"/>
            <a:ext cx="95299" cy="2652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C83586-2620-49CA-9705-F91B71A705AD}"/>
              </a:ext>
            </a:extLst>
          </p:cNvPr>
          <p:cNvSpPr>
            <a:spLocks/>
          </p:cNvSpPr>
          <p:nvPr/>
        </p:nvSpPr>
        <p:spPr>
          <a:xfrm>
            <a:off x="619359" y="148603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시작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D0DD1A-A926-4755-BD83-4AC6F8919486}"/>
              </a:ext>
            </a:extLst>
          </p:cNvPr>
          <p:cNvSpPr>
            <a:spLocks/>
          </p:cNvSpPr>
          <p:nvPr/>
        </p:nvSpPr>
        <p:spPr>
          <a:xfrm>
            <a:off x="619359" y="222333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▼ 팀 작업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96E67E6-4B8E-4092-8F6D-EBA830259C1B}"/>
              </a:ext>
            </a:extLst>
          </p:cNvPr>
          <p:cNvSpPr>
            <a:spLocks/>
          </p:cNvSpPr>
          <p:nvPr/>
        </p:nvSpPr>
        <p:spPr>
          <a:xfrm>
            <a:off x="619359" y="259198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E43240-EF37-40DB-A4A3-5EA0DF5675F4}"/>
              </a:ext>
            </a:extLst>
          </p:cNvPr>
          <p:cNvSpPr>
            <a:spLocks/>
          </p:cNvSpPr>
          <p:nvPr/>
        </p:nvSpPr>
        <p:spPr>
          <a:xfrm>
            <a:off x="619359" y="2960627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몬스터 스크램블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4E090AF-941A-49E1-AE63-5CE16DCA6D42}"/>
              </a:ext>
            </a:extLst>
          </p:cNvPr>
          <p:cNvSpPr>
            <a:spLocks/>
          </p:cNvSpPr>
          <p:nvPr/>
        </p:nvSpPr>
        <p:spPr>
          <a:xfrm>
            <a:off x="619359" y="3329274"/>
            <a:ext cx="1853965" cy="3693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091C18E-6694-4C25-B5F4-ED60FA18FC69}"/>
              </a:ext>
            </a:extLst>
          </p:cNvPr>
          <p:cNvSpPr>
            <a:spLocks/>
          </p:cNvSpPr>
          <p:nvPr/>
        </p:nvSpPr>
        <p:spPr>
          <a:xfrm>
            <a:off x="619359" y="3697921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EscapeFrom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95F41F-CBC1-4C0F-94DB-5107EEFD9845}"/>
              </a:ext>
            </a:extLst>
          </p:cNvPr>
          <p:cNvSpPr>
            <a:spLocks/>
          </p:cNvSpPr>
          <p:nvPr/>
        </p:nvSpPr>
        <p:spPr>
          <a:xfrm>
            <a:off x="619359" y="4066568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▶ 개인 작업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DB11F0D-A852-42F2-8690-5942E183340F}"/>
              </a:ext>
            </a:extLst>
          </p:cNvPr>
          <p:cNvSpPr>
            <a:spLocks/>
          </p:cNvSpPr>
          <p:nvPr/>
        </p:nvSpPr>
        <p:spPr>
          <a:xfrm>
            <a:off x="619359" y="1854686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 </a:t>
            </a:r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88C85DD0-6BF3-4392-97DF-3E53AB1FACEC}"/>
              </a:ext>
            </a:extLst>
          </p:cNvPr>
          <p:cNvSpPr/>
          <p:nvPr/>
        </p:nvSpPr>
        <p:spPr>
          <a:xfrm>
            <a:off x="11880340" y="23580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F2D1CA-F488-4BA4-8905-E627B18908C9}"/>
              </a:ext>
            </a:extLst>
          </p:cNvPr>
          <p:cNvSpPr>
            <a:spLocks/>
          </p:cNvSpPr>
          <p:nvPr/>
        </p:nvSpPr>
        <p:spPr>
          <a:xfrm>
            <a:off x="619359" y="443453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922BD0-775E-48DB-BAB3-DA4ABC9DBB4F}"/>
              </a:ext>
            </a:extLst>
          </p:cNvPr>
          <p:cNvSpPr/>
          <p:nvPr/>
        </p:nvSpPr>
        <p:spPr>
          <a:xfrm>
            <a:off x="3816823" y="344807"/>
            <a:ext cx="4512565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52" name="곱하기 기호 51">
            <a:extLst>
              <a:ext uri="{FF2B5EF4-FFF2-40B4-BE49-F238E27FC236}">
                <a16:creationId xmlns:a16="http://schemas.microsoft.com/office/drawing/2014/main" id="{B314257D-152B-4184-A5D0-8516DAED3887}"/>
              </a:ext>
            </a:extLst>
          </p:cNvPr>
          <p:cNvSpPr/>
          <p:nvPr/>
        </p:nvSpPr>
        <p:spPr>
          <a:xfrm>
            <a:off x="3512934" y="372183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6" name="곱하기 기호 45">
            <a:extLst>
              <a:ext uri="{FF2B5EF4-FFF2-40B4-BE49-F238E27FC236}">
                <a16:creationId xmlns:a16="http://schemas.microsoft.com/office/drawing/2014/main" id="{9B83E8B0-E470-43AB-BF48-B6ED8A4FD8A8}"/>
              </a:ext>
            </a:extLst>
          </p:cNvPr>
          <p:cNvSpPr/>
          <p:nvPr/>
        </p:nvSpPr>
        <p:spPr>
          <a:xfrm>
            <a:off x="9266978" y="372176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427D73-5259-4A5C-BDA3-67053E1CFC98}"/>
              </a:ext>
            </a:extLst>
          </p:cNvPr>
          <p:cNvCxnSpPr>
            <a:cxnSpLocks/>
          </p:cNvCxnSpPr>
          <p:nvPr/>
        </p:nvCxnSpPr>
        <p:spPr>
          <a:xfrm>
            <a:off x="8329389" y="344807"/>
            <a:ext cx="0" cy="65400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4E370B-7309-4125-9CFA-9D1B888D9E33}"/>
              </a:ext>
            </a:extLst>
          </p:cNvPr>
          <p:cNvSpPr/>
          <p:nvPr/>
        </p:nvSpPr>
        <p:spPr>
          <a:xfrm>
            <a:off x="2473323" y="4333243"/>
            <a:ext cx="9704607" cy="2524758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79B4B6-11E5-435F-84C1-97A2F40E0804}"/>
              </a:ext>
            </a:extLst>
          </p:cNvPr>
          <p:cNvCxnSpPr>
            <a:cxnSpLocks/>
          </p:cNvCxnSpPr>
          <p:nvPr/>
        </p:nvCxnSpPr>
        <p:spPr>
          <a:xfrm>
            <a:off x="2482642" y="4333243"/>
            <a:ext cx="96911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1C6B4C7-EE95-4C5D-89C9-B5BB11E71EB6}"/>
              </a:ext>
            </a:extLst>
          </p:cNvPr>
          <p:cNvSpPr/>
          <p:nvPr/>
        </p:nvSpPr>
        <p:spPr>
          <a:xfrm>
            <a:off x="9564624" y="344807"/>
            <a:ext cx="2689441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DB71C-980C-4A90-AF50-1A61FA13076C}"/>
              </a:ext>
            </a:extLst>
          </p:cNvPr>
          <p:cNvSpPr txBox="1"/>
          <p:nvPr/>
        </p:nvSpPr>
        <p:spPr>
          <a:xfrm>
            <a:off x="2552761" y="396134"/>
            <a:ext cx="1023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ScreenSh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5011B1-940D-46DF-9CAE-2567B7D70988}"/>
              </a:ext>
            </a:extLst>
          </p:cNvPr>
          <p:cNvSpPr txBox="1"/>
          <p:nvPr/>
        </p:nvSpPr>
        <p:spPr>
          <a:xfrm>
            <a:off x="8344956" y="396134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Explain.txt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8D45A-A7CB-4930-918B-F2F39CECDCCA}"/>
              </a:ext>
            </a:extLst>
          </p:cNvPr>
          <p:cNvSpPr txBox="1"/>
          <p:nvPr/>
        </p:nvSpPr>
        <p:spPr>
          <a:xfrm>
            <a:off x="8407030" y="1250268"/>
            <a:ext cx="1096775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언어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인원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CB324A-778B-4223-8F32-F4F42605C251}"/>
              </a:ext>
            </a:extLst>
          </p:cNvPr>
          <p:cNvSpPr txBox="1"/>
          <p:nvPr/>
        </p:nvSpPr>
        <p:spPr>
          <a:xfrm>
            <a:off x="9491611" y="1257627"/>
            <a:ext cx="1435008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C#, Unity</a:t>
            </a:r>
          </a:p>
          <a:p>
            <a:pPr algn="dist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6F35C0-798D-416B-9F3A-156AAE47CD8F}"/>
              </a:ext>
            </a:extLst>
          </p:cNvPr>
          <p:cNvSpPr txBox="1"/>
          <p:nvPr/>
        </p:nvSpPr>
        <p:spPr>
          <a:xfrm>
            <a:off x="8385875" y="3360183"/>
            <a:ext cx="3699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교내에서 시행하였던 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게임입니다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프로그래밍을 맡았습니다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B49FF1B-55DA-41D8-AC89-3AD787978B2F}"/>
              </a:ext>
            </a:extLst>
          </p:cNvPr>
          <p:cNvSpPr txBox="1"/>
          <p:nvPr/>
        </p:nvSpPr>
        <p:spPr>
          <a:xfrm>
            <a:off x="8385875" y="781813"/>
            <a:ext cx="369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182CFE-3D55-41D8-98BF-BB269DF6D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42" y="769673"/>
            <a:ext cx="1966162" cy="34772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B09AA2-FDB8-4455-9B48-FAC94123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873" y="777067"/>
            <a:ext cx="1966158" cy="35139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9AD388-F93E-41E5-8E3A-EF6EE7504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719" y="766144"/>
            <a:ext cx="2012621" cy="352297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40D7E0A-1391-40D4-872C-D9BDE3F3481A}"/>
              </a:ext>
            </a:extLst>
          </p:cNvPr>
          <p:cNvSpPr txBox="1"/>
          <p:nvPr/>
        </p:nvSpPr>
        <p:spPr>
          <a:xfrm>
            <a:off x="7127236" y="4360971"/>
            <a:ext cx="46115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사용한 맵 시스템</a:t>
            </a:r>
            <a:endParaRPr lang="en-US" altLang="ko-KR" sz="140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사용해서 게임의 흐름과 </a:t>
            </a:r>
            <a:endParaRPr lang="en-US" altLang="ko-KR" sz="140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적의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움직임을 관리했습니다</a:t>
            </a:r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0C2FB0-3536-412C-BCE8-74C780238556}"/>
              </a:ext>
            </a:extLst>
          </p:cNvPr>
          <p:cNvSpPr txBox="1"/>
          <p:nvPr/>
        </p:nvSpPr>
        <p:spPr>
          <a:xfrm>
            <a:off x="2486778" y="4400740"/>
            <a:ext cx="448929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배경 </a:t>
            </a:r>
            <a:r>
              <a:rPr lang="en-US" altLang="ko-KR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&amp; </a:t>
            </a:r>
            <a:r>
              <a:rPr lang="ko-KR" altLang="en-US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노력한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점 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중학교 </a:t>
            </a:r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</a:t>
            </a:r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후반에 게임개발에 처음 관심을 가지고 </a:t>
            </a:r>
            <a:endParaRPr lang="en-US" altLang="ko-KR" sz="140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유니티를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공부하였습니다</a:t>
            </a:r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좀비는 제가 유니티를 공부하고 처음으로 한</a:t>
            </a:r>
            <a:endParaRPr lang="en-US" altLang="ko-KR" sz="140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공동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작업이자 첫 메인 프로그래밍을 한 작업입니다</a:t>
            </a:r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공부만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한 저에게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깃허브를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어떻게 사용하는지</a:t>
            </a:r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공동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작업은 어떻게 하는 것인지 배우게 해주었던 프로젝트 입니다</a:t>
            </a:r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A6B363-0012-447A-97ED-362A01779140}"/>
              </a:ext>
            </a:extLst>
          </p:cNvPr>
          <p:cNvSpPr txBox="1"/>
          <p:nvPr/>
        </p:nvSpPr>
        <p:spPr>
          <a:xfrm>
            <a:off x="7110034" y="5376634"/>
            <a:ext cx="461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ObjectPool </a:t>
            </a:r>
            <a:r>
              <a:rPr lang="ko-KR" altLang="en-US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</a:t>
            </a:r>
            <a:endParaRPr lang="en-US" altLang="ko-KR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 Pool</a:t>
            </a:r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사용해서 최적화를 하였습니다</a:t>
            </a:r>
            <a:r>
              <a:rPr lang="en-US" altLang="ko-KR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2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F0DC7-AD07-406E-84AF-6CF3710B2013}"/>
              </a:ext>
            </a:extLst>
          </p:cNvPr>
          <p:cNvSpPr/>
          <p:nvPr/>
        </p:nvSpPr>
        <p:spPr>
          <a:xfrm>
            <a:off x="-3058" y="0"/>
            <a:ext cx="623276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C6A1ED-7760-4C8F-AE26-10E59BEBCE9D}"/>
              </a:ext>
            </a:extLst>
          </p:cNvPr>
          <p:cNvSpPr/>
          <p:nvPr/>
        </p:nvSpPr>
        <p:spPr>
          <a:xfrm rot="5400000">
            <a:off x="6231317" y="-5611958"/>
            <a:ext cx="344807" cy="115687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DC7D2B-4648-4686-B7BE-00DC1E276B07}"/>
              </a:ext>
            </a:extLst>
          </p:cNvPr>
          <p:cNvGrpSpPr/>
          <p:nvPr/>
        </p:nvGrpSpPr>
        <p:grpSpPr>
          <a:xfrm>
            <a:off x="0" y="360141"/>
            <a:ext cx="620218" cy="609600"/>
            <a:chOff x="0" y="390525"/>
            <a:chExt cx="623276" cy="609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BD0277-2C87-4B48-B54D-7E01A26FD685}"/>
                </a:ext>
              </a:extLst>
            </p:cNvPr>
            <p:cNvSpPr/>
            <p:nvPr/>
          </p:nvSpPr>
          <p:spPr>
            <a:xfrm>
              <a:off x="0" y="390525"/>
              <a:ext cx="623276" cy="609600"/>
            </a:xfrm>
            <a:prstGeom prst="rect">
              <a:avLst/>
            </a:prstGeom>
            <a:solidFill>
              <a:srgbClr val="49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D06C26-2127-4E6E-80EA-0CCE34C64399}"/>
                </a:ext>
              </a:extLst>
            </p:cNvPr>
            <p:cNvGrpSpPr/>
            <p:nvPr/>
          </p:nvGrpSpPr>
          <p:grpSpPr>
            <a:xfrm>
              <a:off x="153132" y="501253"/>
              <a:ext cx="319435" cy="386953"/>
              <a:chOff x="126938" y="720328"/>
              <a:chExt cx="319435" cy="386953"/>
            </a:xfrm>
          </p:grpSpPr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DB9CFAB4-4CF9-4C45-9EE5-5CFF52590B33}"/>
                  </a:ext>
                </a:extLst>
              </p:cNvPr>
              <p:cNvSpPr/>
              <p:nvPr/>
            </p:nvSpPr>
            <p:spPr>
              <a:xfrm>
                <a:off x="126938" y="812006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  <p:sp>
            <p:nvSpPr>
              <p:cNvPr id="21" name="사각형: 잘린 한쪽 모서리 20">
                <a:extLst>
                  <a:ext uri="{FF2B5EF4-FFF2-40B4-BE49-F238E27FC236}">
                    <a16:creationId xmlns:a16="http://schemas.microsoft.com/office/drawing/2014/main" id="{92C36A5A-63FF-442A-AB66-D4771C7A190E}"/>
                  </a:ext>
                </a:extLst>
              </p:cNvPr>
              <p:cNvSpPr/>
              <p:nvPr/>
            </p:nvSpPr>
            <p:spPr>
              <a:xfrm>
                <a:off x="233416" y="720328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8E9823-97A7-4072-A777-10D7301FBD18}"/>
              </a:ext>
            </a:extLst>
          </p:cNvPr>
          <p:cNvGrpSpPr/>
          <p:nvPr/>
        </p:nvGrpSpPr>
        <p:grpSpPr>
          <a:xfrm>
            <a:off x="86928" y="1085848"/>
            <a:ext cx="433288" cy="370651"/>
            <a:chOff x="38257" y="1060129"/>
            <a:chExt cx="500235" cy="427918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2B50EF-935D-4A06-848B-2FE5C55FDD57}"/>
                </a:ext>
              </a:extLst>
            </p:cNvPr>
            <p:cNvSpPr/>
            <p:nvPr/>
          </p:nvSpPr>
          <p:spPr>
            <a:xfrm rot="2700000">
              <a:off x="144068" y="1329453"/>
              <a:ext cx="52783" cy="2644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B3DC996F-B06D-4E18-8FDA-BC9BB4273BEE}"/>
                </a:ext>
              </a:extLst>
            </p:cNvPr>
            <p:cNvSpPr/>
            <p:nvPr/>
          </p:nvSpPr>
          <p:spPr>
            <a:xfrm>
              <a:off x="193684" y="1060129"/>
              <a:ext cx="344808" cy="344808"/>
            </a:xfrm>
            <a:prstGeom prst="donut">
              <a:avLst>
                <a:gd name="adj" fmla="val 15332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D020D0-0369-41DE-B408-F6300C6BF225}"/>
              </a:ext>
            </a:extLst>
          </p:cNvPr>
          <p:cNvSpPr/>
          <p:nvPr/>
        </p:nvSpPr>
        <p:spPr>
          <a:xfrm>
            <a:off x="115031" y="39988"/>
            <a:ext cx="367084" cy="265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04D994-0FE1-4F89-B93A-FFAE81B85BB2}"/>
              </a:ext>
            </a:extLst>
          </p:cNvPr>
          <p:cNvSpPr/>
          <p:nvPr/>
        </p:nvSpPr>
        <p:spPr>
          <a:xfrm>
            <a:off x="3812780" y="47161"/>
            <a:ext cx="4863306" cy="233678"/>
          </a:xfrm>
          <a:prstGeom prst="roundRect">
            <a:avLst>
              <a:gd name="adj" fmla="val 1938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4F8168-2C38-47D9-AB3F-0413D7BD2338}"/>
              </a:ext>
            </a:extLst>
          </p:cNvPr>
          <p:cNvSpPr/>
          <p:nvPr/>
        </p:nvSpPr>
        <p:spPr>
          <a:xfrm>
            <a:off x="11865589" y="0"/>
            <a:ext cx="327151" cy="344808"/>
          </a:xfrm>
          <a:prstGeom prst="rect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724DF-4A52-4879-95A3-2C27E339EAF2}"/>
              </a:ext>
            </a:extLst>
          </p:cNvPr>
          <p:cNvSpPr/>
          <p:nvPr/>
        </p:nvSpPr>
        <p:spPr>
          <a:xfrm>
            <a:off x="622535" y="1346844"/>
            <a:ext cx="1853965" cy="55111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2D5607C-9224-4C8A-8880-6B1D4F9A7304}"/>
              </a:ext>
            </a:extLst>
          </p:cNvPr>
          <p:cNvGrpSpPr/>
          <p:nvPr/>
        </p:nvGrpSpPr>
        <p:grpSpPr>
          <a:xfrm>
            <a:off x="145973" y="1691350"/>
            <a:ext cx="305199" cy="538850"/>
            <a:chOff x="157637" y="1778793"/>
            <a:chExt cx="305199" cy="538850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5E86958-1D17-4D12-9FAB-07D1BF2469E7}"/>
                </a:ext>
              </a:extLst>
            </p:cNvPr>
            <p:cNvSpPr/>
            <p:nvPr/>
          </p:nvSpPr>
          <p:spPr>
            <a:xfrm>
              <a:off x="182674" y="1864086"/>
              <a:ext cx="45719" cy="38042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E6D73C39-F33E-4DF5-9586-AE43BD8725EB}"/>
                </a:ext>
              </a:extLst>
            </p:cNvPr>
            <p:cNvSpPr/>
            <p:nvPr/>
          </p:nvSpPr>
          <p:spPr>
            <a:xfrm>
              <a:off x="160275" y="1778793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2F065B7-2BA9-41DD-BD50-1C4DF6A4DD5F}"/>
                </a:ext>
              </a:extLst>
            </p:cNvPr>
            <p:cNvSpPr/>
            <p:nvPr/>
          </p:nvSpPr>
          <p:spPr>
            <a:xfrm rot="2226905">
              <a:off x="291839" y="1977475"/>
              <a:ext cx="45719" cy="29515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EEF45E84-C850-41CF-9559-7C295A14BF0F}"/>
                </a:ext>
              </a:extLst>
            </p:cNvPr>
            <p:cNvSpPr/>
            <p:nvPr/>
          </p:nvSpPr>
          <p:spPr>
            <a:xfrm>
              <a:off x="157637" y="2225207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1" name="원형: 비어 있음 50">
              <a:extLst>
                <a:ext uri="{FF2B5EF4-FFF2-40B4-BE49-F238E27FC236}">
                  <a16:creationId xmlns:a16="http://schemas.microsoft.com/office/drawing/2014/main" id="{D120A292-E3D6-4AA3-BA66-BD5B185C9716}"/>
                </a:ext>
              </a:extLst>
            </p:cNvPr>
            <p:cNvSpPr/>
            <p:nvPr/>
          </p:nvSpPr>
          <p:spPr>
            <a:xfrm>
              <a:off x="370400" y="1942814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59" name="L 도형 58">
            <a:extLst>
              <a:ext uri="{FF2B5EF4-FFF2-40B4-BE49-F238E27FC236}">
                <a16:creationId xmlns:a16="http://schemas.microsoft.com/office/drawing/2014/main" id="{C5DB78D3-EBE5-4690-8920-84AA248A8B48}"/>
              </a:ext>
            </a:extLst>
          </p:cNvPr>
          <p:cNvSpPr/>
          <p:nvPr/>
        </p:nvSpPr>
        <p:spPr>
          <a:xfrm>
            <a:off x="96329" y="2493546"/>
            <a:ext cx="343643" cy="343643"/>
          </a:xfrm>
          <a:prstGeom prst="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F37A9C-D78C-4051-AC74-9B2960B1F428}"/>
              </a:ext>
            </a:extLst>
          </p:cNvPr>
          <p:cNvSpPr/>
          <p:nvPr/>
        </p:nvSpPr>
        <p:spPr>
          <a:xfrm rot="1177609">
            <a:off x="366080" y="2410202"/>
            <a:ext cx="170184" cy="166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7FFCC1-8729-4ADC-B9ED-60CDCD0C1566}"/>
              </a:ext>
            </a:extLst>
          </p:cNvPr>
          <p:cNvSpPr/>
          <p:nvPr/>
        </p:nvSpPr>
        <p:spPr>
          <a:xfrm>
            <a:off x="620218" y="349801"/>
            <a:ext cx="1866560" cy="986703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7C163-6B65-489F-9502-0B8E5D6FF63E}"/>
              </a:ext>
            </a:extLst>
          </p:cNvPr>
          <p:cNvSpPr txBox="1"/>
          <p:nvPr/>
        </p:nvSpPr>
        <p:spPr>
          <a:xfrm>
            <a:off x="612257" y="35514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Index</a:t>
            </a:r>
            <a:endParaRPr lang="ko-KR" altLang="en-US" sz="16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D889510C-8EC0-4B6E-B9E9-3A37ED649F94}"/>
              </a:ext>
            </a:extLst>
          </p:cNvPr>
          <p:cNvSpPr/>
          <p:nvPr/>
        </p:nvSpPr>
        <p:spPr>
          <a:xfrm rot="5400000">
            <a:off x="2223896" y="1054894"/>
            <a:ext cx="95299" cy="2652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C83586-2620-49CA-9705-F91B71A705AD}"/>
              </a:ext>
            </a:extLst>
          </p:cNvPr>
          <p:cNvSpPr>
            <a:spLocks/>
          </p:cNvSpPr>
          <p:nvPr/>
        </p:nvSpPr>
        <p:spPr>
          <a:xfrm>
            <a:off x="619359" y="148603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시작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D0DD1A-A926-4755-BD83-4AC6F8919486}"/>
              </a:ext>
            </a:extLst>
          </p:cNvPr>
          <p:cNvSpPr>
            <a:spLocks/>
          </p:cNvSpPr>
          <p:nvPr/>
        </p:nvSpPr>
        <p:spPr>
          <a:xfrm>
            <a:off x="619359" y="222333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▼ 팀 작업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96E67E6-4B8E-4092-8F6D-EBA830259C1B}"/>
              </a:ext>
            </a:extLst>
          </p:cNvPr>
          <p:cNvSpPr>
            <a:spLocks/>
          </p:cNvSpPr>
          <p:nvPr/>
        </p:nvSpPr>
        <p:spPr>
          <a:xfrm>
            <a:off x="619359" y="259198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E43240-EF37-40DB-A4A3-5EA0DF5675F4}"/>
              </a:ext>
            </a:extLst>
          </p:cNvPr>
          <p:cNvSpPr>
            <a:spLocks/>
          </p:cNvSpPr>
          <p:nvPr/>
        </p:nvSpPr>
        <p:spPr>
          <a:xfrm>
            <a:off x="619359" y="2960627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몬스터 스크램블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4E090AF-941A-49E1-AE63-5CE16DCA6D42}"/>
              </a:ext>
            </a:extLst>
          </p:cNvPr>
          <p:cNvSpPr>
            <a:spLocks/>
          </p:cNvSpPr>
          <p:nvPr/>
        </p:nvSpPr>
        <p:spPr>
          <a:xfrm>
            <a:off x="619359" y="3329274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</a:t>
            </a:r>
            <a:r>
              <a:rPr lang="ko-KR" altLang="en-US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091C18E-6694-4C25-B5F4-ED60FA18FC69}"/>
              </a:ext>
            </a:extLst>
          </p:cNvPr>
          <p:cNvSpPr>
            <a:spLocks/>
          </p:cNvSpPr>
          <p:nvPr/>
        </p:nvSpPr>
        <p:spPr>
          <a:xfrm>
            <a:off x="619359" y="3697921"/>
            <a:ext cx="1853965" cy="3693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4.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EscapeFrom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95F41F-CBC1-4C0F-94DB-5107EEFD9845}"/>
              </a:ext>
            </a:extLst>
          </p:cNvPr>
          <p:cNvSpPr>
            <a:spLocks/>
          </p:cNvSpPr>
          <p:nvPr/>
        </p:nvSpPr>
        <p:spPr>
          <a:xfrm>
            <a:off x="619359" y="4066568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▶ 개인 작업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DB11F0D-A852-42F2-8690-5942E183340F}"/>
              </a:ext>
            </a:extLst>
          </p:cNvPr>
          <p:cNvSpPr>
            <a:spLocks/>
          </p:cNvSpPr>
          <p:nvPr/>
        </p:nvSpPr>
        <p:spPr>
          <a:xfrm>
            <a:off x="619359" y="1854686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 </a:t>
            </a:r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88C85DD0-6BF3-4392-97DF-3E53AB1FACEC}"/>
              </a:ext>
            </a:extLst>
          </p:cNvPr>
          <p:cNvSpPr/>
          <p:nvPr/>
        </p:nvSpPr>
        <p:spPr>
          <a:xfrm>
            <a:off x="11880340" y="23580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F2D1CA-F488-4BA4-8905-E627B18908C9}"/>
              </a:ext>
            </a:extLst>
          </p:cNvPr>
          <p:cNvSpPr>
            <a:spLocks/>
          </p:cNvSpPr>
          <p:nvPr/>
        </p:nvSpPr>
        <p:spPr>
          <a:xfrm>
            <a:off x="619359" y="443453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922BD0-775E-48DB-BAB3-DA4ABC9DBB4F}"/>
              </a:ext>
            </a:extLst>
          </p:cNvPr>
          <p:cNvSpPr/>
          <p:nvPr/>
        </p:nvSpPr>
        <p:spPr>
          <a:xfrm>
            <a:off x="3816823" y="344807"/>
            <a:ext cx="4512565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52" name="곱하기 기호 51">
            <a:extLst>
              <a:ext uri="{FF2B5EF4-FFF2-40B4-BE49-F238E27FC236}">
                <a16:creationId xmlns:a16="http://schemas.microsoft.com/office/drawing/2014/main" id="{B314257D-152B-4184-A5D0-8516DAED3887}"/>
              </a:ext>
            </a:extLst>
          </p:cNvPr>
          <p:cNvSpPr/>
          <p:nvPr/>
        </p:nvSpPr>
        <p:spPr>
          <a:xfrm>
            <a:off x="3512934" y="372183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6" name="곱하기 기호 45">
            <a:extLst>
              <a:ext uri="{FF2B5EF4-FFF2-40B4-BE49-F238E27FC236}">
                <a16:creationId xmlns:a16="http://schemas.microsoft.com/office/drawing/2014/main" id="{9B83E8B0-E470-43AB-BF48-B6ED8A4FD8A8}"/>
              </a:ext>
            </a:extLst>
          </p:cNvPr>
          <p:cNvSpPr/>
          <p:nvPr/>
        </p:nvSpPr>
        <p:spPr>
          <a:xfrm>
            <a:off x="9266978" y="372176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427D73-5259-4A5C-BDA3-67053E1CFC98}"/>
              </a:ext>
            </a:extLst>
          </p:cNvPr>
          <p:cNvCxnSpPr>
            <a:cxnSpLocks/>
          </p:cNvCxnSpPr>
          <p:nvPr/>
        </p:nvCxnSpPr>
        <p:spPr>
          <a:xfrm>
            <a:off x="8329389" y="344807"/>
            <a:ext cx="0" cy="65400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4E370B-7309-4125-9CFA-9D1B888D9E33}"/>
              </a:ext>
            </a:extLst>
          </p:cNvPr>
          <p:cNvSpPr/>
          <p:nvPr/>
        </p:nvSpPr>
        <p:spPr>
          <a:xfrm>
            <a:off x="2473323" y="4333243"/>
            <a:ext cx="9704607" cy="2524758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79B4B6-11E5-435F-84C1-97A2F40E0804}"/>
              </a:ext>
            </a:extLst>
          </p:cNvPr>
          <p:cNvCxnSpPr>
            <a:cxnSpLocks/>
          </p:cNvCxnSpPr>
          <p:nvPr/>
        </p:nvCxnSpPr>
        <p:spPr>
          <a:xfrm>
            <a:off x="2482642" y="4333243"/>
            <a:ext cx="96911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1C6B4C7-EE95-4C5D-89C9-B5BB11E71EB6}"/>
              </a:ext>
            </a:extLst>
          </p:cNvPr>
          <p:cNvSpPr/>
          <p:nvPr/>
        </p:nvSpPr>
        <p:spPr>
          <a:xfrm>
            <a:off x="9564624" y="344807"/>
            <a:ext cx="2689441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DB71C-980C-4A90-AF50-1A61FA13076C}"/>
              </a:ext>
            </a:extLst>
          </p:cNvPr>
          <p:cNvSpPr txBox="1"/>
          <p:nvPr/>
        </p:nvSpPr>
        <p:spPr>
          <a:xfrm>
            <a:off x="2552761" y="396134"/>
            <a:ext cx="1023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ScreenSh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5011B1-940D-46DF-9CAE-2567B7D70988}"/>
              </a:ext>
            </a:extLst>
          </p:cNvPr>
          <p:cNvSpPr txBox="1"/>
          <p:nvPr/>
        </p:nvSpPr>
        <p:spPr>
          <a:xfrm>
            <a:off x="8344956" y="396134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Explain.txt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8D45A-A7CB-4930-918B-F2F39CECDCCA}"/>
              </a:ext>
            </a:extLst>
          </p:cNvPr>
          <p:cNvSpPr txBox="1"/>
          <p:nvPr/>
        </p:nvSpPr>
        <p:spPr>
          <a:xfrm>
            <a:off x="8407030" y="1212168"/>
            <a:ext cx="1096775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언어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인원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CB324A-778B-4223-8F32-F4F42605C251}"/>
              </a:ext>
            </a:extLst>
          </p:cNvPr>
          <p:cNvSpPr txBox="1"/>
          <p:nvPr/>
        </p:nvSpPr>
        <p:spPr>
          <a:xfrm>
            <a:off x="9491611" y="1219527"/>
            <a:ext cx="1435008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C#, Unity</a:t>
            </a:r>
          </a:p>
          <a:p>
            <a:pPr algn="dist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6F35C0-798D-416B-9F3A-156AAE47CD8F}"/>
              </a:ext>
            </a:extLst>
          </p:cNvPr>
          <p:cNvSpPr txBox="1"/>
          <p:nvPr/>
        </p:nvSpPr>
        <p:spPr>
          <a:xfrm>
            <a:off x="8385875" y="3047834"/>
            <a:ext cx="3699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시도했던 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공포게임입니다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작업자가 층을 맡아 작업을 했으며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플레이어를 작업했습니다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B49FF1B-55DA-41D8-AC89-3AD787978B2F}"/>
              </a:ext>
            </a:extLst>
          </p:cNvPr>
          <p:cNvSpPr txBox="1"/>
          <p:nvPr/>
        </p:nvSpPr>
        <p:spPr>
          <a:xfrm>
            <a:off x="8385875" y="781813"/>
            <a:ext cx="369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7D3158-A9F5-48DF-BDCA-111E481E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64" y="707703"/>
            <a:ext cx="3416071" cy="19041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531A1B-706E-4C31-8F4F-A62F5125C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509" y="2129047"/>
            <a:ext cx="3869104" cy="215925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6B998F5-870F-428B-AE86-7D722AA2C193}"/>
              </a:ext>
            </a:extLst>
          </p:cNvPr>
          <p:cNvSpPr txBox="1"/>
          <p:nvPr/>
        </p:nvSpPr>
        <p:spPr>
          <a:xfrm>
            <a:off x="7127236" y="4360971"/>
            <a:ext cx="46115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Pixelate,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Retro </a:t>
            </a:r>
            <a:r>
              <a:rPr lang="ko-KR" altLang="en-US" dirty="0" err="1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쉐이더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작성</a:t>
            </a:r>
            <a:endParaRPr lang="en-US" altLang="ko-KR" sz="1400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게임의 공포스러운 분위기를 더욱 강조하기 위하여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쉐이더를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직접 작성하여 사용하였습니다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E22D0A-9FE5-4DFC-8F90-40C061AA79B0}"/>
              </a:ext>
            </a:extLst>
          </p:cNvPr>
          <p:cNvSpPr txBox="1"/>
          <p:nvPr/>
        </p:nvSpPr>
        <p:spPr>
          <a:xfrm>
            <a:off x="2486778" y="4400740"/>
            <a:ext cx="448929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배경 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&amp;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노력한 점 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처음으로 시도했던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공포게임입니다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당시에 재미있고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인상깊게 했던 게임인 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IMSCARED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레퍼런스 삼아서 제작했던 프로젝트입니다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게임을 최대한 무섭게 만들기 위하여 어떻게 공포스러운 분위기를 연출할지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어떻게 게임을 예쁘게 만들지 고민했던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기억이 있습니다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2930DCC-9147-4C03-99FB-044E848275CA}"/>
              </a:ext>
            </a:extLst>
          </p:cNvPr>
          <p:cNvSpPr txBox="1"/>
          <p:nvPr/>
        </p:nvSpPr>
        <p:spPr>
          <a:xfrm>
            <a:off x="7110034" y="5376634"/>
            <a:ext cx="46115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dirty="0" err="1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Subrender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Pass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작성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URP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작업하였으므로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일반적인 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Shader </a:t>
            </a:r>
            <a:r>
              <a:rPr lang="ko-KR" altLang="en-US" sz="140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적용법이랑은 다른 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022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F0DC7-AD07-406E-84AF-6CF3710B2013}"/>
              </a:ext>
            </a:extLst>
          </p:cNvPr>
          <p:cNvSpPr/>
          <p:nvPr/>
        </p:nvSpPr>
        <p:spPr>
          <a:xfrm>
            <a:off x="-3058" y="0"/>
            <a:ext cx="623276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C6A1ED-7760-4C8F-AE26-10E59BEBCE9D}"/>
              </a:ext>
            </a:extLst>
          </p:cNvPr>
          <p:cNvSpPr/>
          <p:nvPr/>
        </p:nvSpPr>
        <p:spPr>
          <a:xfrm rot="5400000">
            <a:off x="6231317" y="-5611958"/>
            <a:ext cx="344807" cy="115687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DC7D2B-4648-4686-B7BE-00DC1E276B07}"/>
              </a:ext>
            </a:extLst>
          </p:cNvPr>
          <p:cNvGrpSpPr/>
          <p:nvPr/>
        </p:nvGrpSpPr>
        <p:grpSpPr>
          <a:xfrm>
            <a:off x="0" y="360141"/>
            <a:ext cx="620218" cy="609600"/>
            <a:chOff x="0" y="390525"/>
            <a:chExt cx="623276" cy="609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BD0277-2C87-4B48-B54D-7E01A26FD685}"/>
                </a:ext>
              </a:extLst>
            </p:cNvPr>
            <p:cNvSpPr/>
            <p:nvPr/>
          </p:nvSpPr>
          <p:spPr>
            <a:xfrm>
              <a:off x="0" y="390525"/>
              <a:ext cx="623276" cy="609600"/>
            </a:xfrm>
            <a:prstGeom prst="rect">
              <a:avLst/>
            </a:prstGeom>
            <a:solidFill>
              <a:srgbClr val="49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D06C26-2127-4E6E-80EA-0CCE34C64399}"/>
                </a:ext>
              </a:extLst>
            </p:cNvPr>
            <p:cNvGrpSpPr/>
            <p:nvPr/>
          </p:nvGrpSpPr>
          <p:grpSpPr>
            <a:xfrm>
              <a:off x="153132" y="501253"/>
              <a:ext cx="319435" cy="386953"/>
              <a:chOff x="126938" y="720328"/>
              <a:chExt cx="319435" cy="386953"/>
            </a:xfrm>
          </p:grpSpPr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DB9CFAB4-4CF9-4C45-9EE5-5CFF52590B33}"/>
                  </a:ext>
                </a:extLst>
              </p:cNvPr>
              <p:cNvSpPr/>
              <p:nvPr/>
            </p:nvSpPr>
            <p:spPr>
              <a:xfrm>
                <a:off x="126938" y="812006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  <p:sp>
            <p:nvSpPr>
              <p:cNvPr id="21" name="사각형: 잘린 한쪽 모서리 20">
                <a:extLst>
                  <a:ext uri="{FF2B5EF4-FFF2-40B4-BE49-F238E27FC236}">
                    <a16:creationId xmlns:a16="http://schemas.microsoft.com/office/drawing/2014/main" id="{92C36A5A-63FF-442A-AB66-D4771C7A190E}"/>
                  </a:ext>
                </a:extLst>
              </p:cNvPr>
              <p:cNvSpPr/>
              <p:nvPr/>
            </p:nvSpPr>
            <p:spPr>
              <a:xfrm>
                <a:off x="233416" y="720328"/>
                <a:ext cx="212957" cy="295275"/>
              </a:xfrm>
              <a:prstGeom prst="snip1Rect">
                <a:avLst>
                  <a:gd name="adj" fmla="val 3098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해피니스 산스 인쇄용 볼드" panose="02000800000000000000" pitchFamily="2" charset="-127"/>
                  <a:ea typeface="해피니스 산스 인쇄용 볼드" panose="02000800000000000000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8E9823-97A7-4072-A777-10D7301FBD18}"/>
              </a:ext>
            </a:extLst>
          </p:cNvPr>
          <p:cNvGrpSpPr/>
          <p:nvPr/>
        </p:nvGrpSpPr>
        <p:grpSpPr>
          <a:xfrm>
            <a:off x="86928" y="1085848"/>
            <a:ext cx="433288" cy="370651"/>
            <a:chOff x="38257" y="1060129"/>
            <a:chExt cx="500235" cy="427918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2B50EF-935D-4A06-848B-2FE5C55FDD57}"/>
                </a:ext>
              </a:extLst>
            </p:cNvPr>
            <p:cNvSpPr/>
            <p:nvPr/>
          </p:nvSpPr>
          <p:spPr>
            <a:xfrm rot="2700000">
              <a:off x="144068" y="1329453"/>
              <a:ext cx="52783" cy="2644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B3DC996F-B06D-4E18-8FDA-BC9BB4273BEE}"/>
                </a:ext>
              </a:extLst>
            </p:cNvPr>
            <p:cNvSpPr/>
            <p:nvPr/>
          </p:nvSpPr>
          <p:spPr>
            <a:xfrm>
              <a:off x="193684" y="1060129"/>
              <a:ext cx="344808" cy="344808"/>
            </a:xfrm>
            <a:prstGeom prst="donut">
              <a:avLst>
                <a:gd name="adj" fmla="val 15332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D020D0-0369-41DE-B408-F6300C6BF225}"/>
              </a:ext>
            </a:extLst>
          </p:cNvPr>
          <p:cNvSpPr/>
          <p:nvPr/>
        </p:nvSpPr>
        <p:spPr>
          <a:xfrm>
            <a:off x="115031" y="39988"/>
            <a:ext cx="367084" cy="265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004D994-0FE1-4F89-B93A-FFAE81B85BB2}"/>
              </a:ext>
            </a:extLst>
          </p:cNvPr>
          <p:cNvSpPr/>
          <p:nvPr/>
        </p:nvSpPr>
        <p:spPr>
          <a:xfrm>
            <a:off x="3812780" y="47161"/>
            <a:ext cx="4863306" cy="233678"/>
          </a:xfrm>
          <a:prstGeom prst="roundRect">
            <a:avLst>
              <a:gd name="adj" fmla="val 1938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4F8168-2C38-47D9-AB3F-0413D7BD2338}"/>
              </a:ext>
            </a:extLst>
          </p:cNvPr>
          <p:cNvSpPr/>
          <p:nvPr/>
        </p:nvSpPr>
        <p:spPr>
          <a:xfrm>
            <a:off x="11865589" y="0"/>
            <a:ext cx="327151" cy="344808"/>
          </a:xfrm>
          <a:prstGeom prst="rect">
            <a:avLst/>
          </a:prstGeom>
          <a:solidFill>
            <a:srgbClr val="49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724DF-4A52-4879-95A3-2C27E339EAF2}"/>
              </a:ext>
            </a:extLst>
          </p:cNvPr>
          <p:cNvSpPr/>
          <p:nvPr/>
        </p:nvSpPr>
        <p:spPr>
          <a:xfrm>
            <a:off x="622535" y="1346844"/>
            <a:ext cx="1853965" cy="55111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2D5607C-9224-4C8A-8880-6B1D4F9A7304}"/>
              </a:ext>
            </a:extLst>
          </p:cNvPr>
          <p:cNvGrpSpPr/>
          <p:nvPr/>
        </p:nvGrpSpPr>
        <p:grpSpPr>
          <a:xfrm>
            <a:off x="145973" y="1691350"/>
            <a:ext cx="305199" cy="538850"/>
            <a:chOff x="157637" y="1778793"/>
            <a:chExt cx="305199" cy="538850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5E86958-1D17-4D12-9FAB-07D1BF2469E7}"/>
                </a:ext>
              </a:extLst>
            </p:cNvPr>
            <p:cNvSpPr/>
            <p:nvPr/>
          </p:nvSpPr>
          <p:spPr>
            <a:xfrm>
              <a:off x="182674" y="1864086"/>
              <a:ext cx="45719" cy="38042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E6D73C39-F33E-4DF5-9586-AE43BD8725EB}"/>
                </a:ext>
              </a:extLst>
            </p:cNvPr>
            <p:cNvSpPr/>
            <p:nvPr/>
          </p:nvSpPr>
          <p:spPr>
            <a:xfrm>
              <a:off x="160275" y="1778793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2F065B7-2BA9-41DD-BD50-1C4DF6A4DD5F}"/>
                </a:ext>
              </a:extLst>
            </p:cNvPr>
            <p:cNvSpPr/>
            <p:nvPr/>
          </p:nvSpPr>
          <p:spPr>
            <a:xfrm rot="2226905">
              <a:off x="291839" y="1977475"/>
              <a:ext cx="45719" cy="29515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0" name="원형: 비어 있음 49">
              <a:extLst>
                <a:ext uri="{FF2B5EF4-FFF2-40B4-BE49-F238E27FC236}">
                  <a16:creationId xmlns:a16="http://schemas.microsoft.com/office/drawing/2014/main" id="{EEF45E84-C850-41CF-9559-7C295A14BF0F}"/>
                </a:ext>
              </a:extLst>
            </p:cNvPr>
            <p:cNvSpPr/>
            <p:nvPr/>
          </p:nvSpPr>
          <p:spPr>
            <a:xfrm>
              <a:off x="157637" y="2225207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  <p:sp>
          <p:nvSpPr>
            <p:cNvPr id="51" name="원형: 비어 있음 50">
              <a:extLst>
                <a:ext uri="{FF2B5EF4-FFF2-40B4-BE49-F238E27FC236}">
                  <a16:creationId xmlns:a16="http://schemas.microsoft.com/office/drawing/2014/main" id="{D120A292-E3D6-4AA3-BA66-BD5B185C9716}"/>
                </a:ext>
              </a:extLst>
            </p:cNvPr>
            <p:cNvSpPr/>
            <p:nvPr/>
          </p:nvSpPr>
          <p:spPr>
            <a:xfrm>
              <a:off x="370400" y="1942814"/>
              <a:ext cx="92436" cy="92436"/>
            </a:xfrm>
            <a:prstGeom prst="donu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endParaRPr>
            </a:p>
          </p:txBody>
        </p:sp>
      </p:grpSp>
      <p:sp>
        <p:nvSpPr>
          <p:cNvPr id="59" name="L 도형 58">
            <a:extLst>
              <a:ext uri="{FF2B5EF4-FFF2-40B4-BE49-F238E27FC236}">
                <a16:creationId xmlns:a16="http://schemas.microsoft.com/office/drawing/2014/main" id="{C5DB78D3-EBE5-4690-8920-84AA248A8B48}"/>
              </a:ext>
            </a:extLst>
          </p:cNvPr>
          <p:cNvSpPr/>
          <p:nvPr/>
        </p:nvSpPr>
        <p:spPr>
          <a:xfrm>
            <a:off x="96329" y="2493546"/>
            <a:ext cx="343643" cy="343643"/>
          </a:xfrm>
          <a:prstGeom prst="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F37A9C-D78C-4051-AC74-9B2960B1F428}"/>
              </a:ext>
            </a:extLst>
          </p:cNvPr>
          <p:cNvSpPr/>
          <p:nvPr/>
        </p:nvSpPr>
        <p:spPr>
          <a:xfrm rot="1177609">
            <a:off x="366080" y="2410202"/>
            <a:ext cx="170184" cy="166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7FFCC1-8729-4ADC-B9ED-60CDCD0C1566}"/>
              </a:ext>
            </a:extLst>
          </p:cNvPr>
          <p:cNvSpPr/>
          <p:nvPr/>
        </p:nvSpPr>
        <p:spPr>
          <a:xfrm>
            <a:off x="620218" y="349801"/>
            <a:ext cx="1866560" cy="986703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7C163-6B65-489F-9502-0B8E5D6FF63E}"/>
              </a:ext>
            </a:extLst>
          </p:cNvPr>
          <p:cNvSpPr txBox="1"/>
          <p:nvPr/>
        </p:nvSpPr>
        <p:spPr>
          <a:xfrm>
            <a:off x="612257" y="35514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Index</a:t>
            </a:r>
            <a:endParaRPr lang="ko-KR" altLang="en-US" sz="16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4" name="화살표: 갈매기형 수장 63">
            <a:extLst>
              <a:ext uri="{FF2B5EF4-FFF2-40B4-BE49-F238E27FC236}">
                <a16:creationId xmlns:a16="http://schemas.microsoft.com/office/drawing/2014/main" id="{D889510C-8EC0-4B6E-B9E9-3A37ED649F94}"/>
              </a:ext>
            </a:extLst>
          </p:cNvPr>
          <p:cNvSpPr/>
          <p:nvPr/>
        </p:nvSpPr>
        <p:spPr>
          <a:xfrm rot="5400000">
            <a:off x="2223896" y="1054894"/>
            <a:ext cx="95299" cy="2652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C83586-2620-49CA-9705-F91B71A705AD}"/>
              </a:ext>
            </a:extLst>
          </p:cNvPr>
          <p:cNvSpPr>
            <a:spLocks/>
          </p:cNvSpPr>
          <p:nvPr/>
        </p:nvSpPr>
        <p:spPr>
          <a:xfrm>
            <a:off x="619359" y="148603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시작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D0DD1A-A926-4755-BD83-4AC6F8919486}"/>
              </a:ext>
            </a:extLst>
          </p:cNvPr>
          <p:cNvSpPr>
            <a:spLocks/>
          </p:cNvSpPr>
          <p:nvPr/>
        </p:nvSpPr>
        <p:spPr>
          <a:xfrm>
            <a:off x="619359" y="2223333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▶ 팀 작업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195F41F-CBC1-4C0F-94DB-5107EEFD9845}"/>
              </a:ext>
            </a:extLst>
          </p:cNvPr>
          <p:cNvSpPr>
            <a:spLocks/>
          </p:cNvSpPr>
          <p:nvPr/>
        </p:nvSpPr>
        <p:spPr>
          <a:xfrm>
            <a:off x="619359" y="2591295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▼ 개인 작업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17A7E36-FD5B-4D2E-AD0A-63589A7AE442}"/>
              </a:ext>
            </a:extLst>
          </p:cNvPr>
          <p:cNvSpPr>
            <a:spLocks/>
          </p:cNvSpPr>
          <p:nvPr/>
        </p:nvSpPr>
        <p:spPr>
          <a:xfrm>
            <a:off x="619359" y="2959942"/>
            <a:ext cx="1853965" cy="3693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 경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D329317-24C4-489B-9B29-AC7DBB28B4CA}"/>
              </a:ext>
            </a:extLst>
          </p:cNvPr>
          <p:cNvSpPr>
            <a:spLocks/>
          </p:cNvSpPr>
          <p:nvPr/>
        </p:nvSpPr>
        <p:spPr>
          <a:xfrm>
            <a:off x="619359" y="3328589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 경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083F65-B2E0-4386-84DA-2705FFB9B18C}"/>
              </a:ext>
            </a:extLst>
          </p:cNvPr>
          <p:cNvSpPr>
            <a:spLocks/>
          </p:cNvSpPr>
          <p:nvPr/>
        </p:nvSpPr>
        <p:spPr>
          <a:xfrm>
            <a:off x="619359" y="3697236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3. Dialogue  </a:t>
            </a:r>
            <a:r>
              <a:rPr lang="en-US" altLang="ko-KR" sz="12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Syste</a:t>
            </a:r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DB11F0D-A852-42F2-8690-5942E183340F}"/>
              </a:ext>
            </a:extLst>
          </p:cNvPr>
          <p:cNvSpPr>
            <a:spLocks/>
          </p:cNvSpPr>
          <p:nvPr/>
        </p:nvSpPr>
        <p:spPr>
          <a:xfrm>
            <a:off x="619359" y="1854686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 소개 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A5C6C0B-003A-49E0-9E49-05758A9CA177}"/>
              </a:ext>
            </a:extLst>
          </p:cNvPr>
          <p:cNvSpPr>
            <a:spLocks/>
          </p:cNvSpPr>
          <p:nvPr/>
        </p:nvSpPr>
        <p:spPr>
          <a:xfrm>
            <a:off x="619359" y="4076908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4. 3D Rendering</a:t>
            </a:r>
            <a:endParaRPr lang="ko-KR" altLang="en-US" sz="12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88C85DD0-6BF3-4392-97DF-3E53AB1FACEC}"/>
              </a:ext>
            </a:extLst>
          </p:cNvPr>
          <p:cNvSpPr/>
          <p:nvPr/>
        </p:nvSpPr>
        <p:spPr>
          <a:xfrm>
            <a:off x="11880340" y="23580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F2D1CA-F488-4BA4-8905-E627B18908C9}"/>
              </a:ext>
            </a:extLst>
          </p:cNvPr>
          <p:cNvSpPr>
            <a:spLocks/>
          </p:cNvSpPr>
          <p:nvPr/>
        </p:nvSpPr>
        <p:spPr>
          <a:xfrm>
            <a:off x="619359" y="4434530"/>
            <a:ext cx="1853965" cy="369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 </a:t>
            </a:r>
            <a:r>
              <a:rPr lang="ko-KR" altLang="en-US" sz="12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922BD0-775E-48DB-BAB3-DA4ABC9DBB4F}"/>
              </a:ext>
            </a:extLst>
          </p:cNvPr>
          <p:cNvSpPr/>
          <p:nvPr/>
        </p:nvSpPr>
        <p:spPr>
          <a:xfrm>
            <a:off x="3816823" y="344807"/>
            <a:ext cx="4512565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52" name="곱하기 기호 51">
            <a:extLst>
              <a:ext uri="{FF2B5EF4-FFF2-40B4-BE49-F238E27FC236}">
                <a16:creationId xmlns:a16="http://schemas.microsoft.com/office/drawing/2014/main" id="{B314257D-152B-4184-A5D0-8516DAED3887}"/>
              </a:ext>
            </a:extLst>
          </p:cNvPr>
          <p:cNvSpPr/>
          <p:nvPr/>
        </p:nvSpPr>
        <p:spPr>
          <a:xfrm>
            <a:off x="3512934" y="372183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46" name="곱하기 기호 45">
            <a:extLst>
              <a:ext uri="{FF2B5EF4-FFF2-40B4-BE49-F238E27FC236}">
                <a16:creationId xmlns:a16="http://schemas.microsoft.com/office/drawing/2014/main" id="{9B83E8B0-E470-43AB-BF48-B6ED8A4FD8A8}"/>
              </a:ext>
            </a:extLst>
          </p:cNvPr>
          <p:cNvSpPr/>
          <p:nvPr/>
        </p:nvSpPr>
        <p:spPr>
          <a:xfrm>
            <a:off x="9266978" y="372176"/>
            <a:ext cx="297647" cy="297647"/>
          </a:xfrm>
          <a:prstGeom prst="mathMultiply">
            <a:avLst>
              <a:gd name="adj1" fmla="val 51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427D73-5259-4A5C-BDA3-67053E1CFC98}"/>
              </a:ext>
            </a:extLst>
          </p:cNvPr>
          <p:cNvCxnSpPr>
            <a:cxnSpLocks/>
          </p:cNvCxnSpPr>
          <p:nvPr/>
        </p:nvCxnSpPr>
        <p:spPr>
          <a:xfrm>
            <a:off x="8329389" y="344807"/>
            <a:ext cx="0" cy="65400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4E370B-7309-4125-9CFA-9D1B888D9E33}"/>
              </a:ext>
            </a:extLst>
          </p:cNvPr>
          <p:cNvSpPr/>
          <p:nvPr/>
        </p:nvSpPr>
        <p:spPr>
          <a:xfrm>
            <a:off x="2473323" y="4333243"/>
            <a:ext cx="9704607" cy="2524758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79B4B6-11E5-435F-84C1-97A2F40E0804}"/>
              </a:ext>
            </a:extLst>
          </p:cNvPr>
          <p:cNvCxnSpPr>
            <a:cxnSpLocks/>
          </p:cNvCxnSpPr>
          <p:nvPr/>
        </p:nvCxnSpPr>
        <p:spPr>
          <a:xfrm>
            <a:off x="2482642" y="4333243"/>
            <a:ext cx="96911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1C6B4C7-EE95-4C5D-89C9-B5BB11E71EB6}"/>
              </a:ext>
            </a:extLst>
          </p:cNvPr>
          <p:cNvSpPr/>
          <p:nvPr/>
        </p:nvSpPr>
        <p:spPr>
          <a:xfrm>
            <a:off x="9564624" y="344807"/>
            <a:ext cx="2689441" cy="33855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DB71C-980C-4A90-AF50-1A61FA13076C}"/>
              </a:ext>
            </a:extLst>
          </p:cNvPr>
          <p:cNvSpPr txBox="1"/>
          <p:nvPr/>
        </p:nvSpPr>
        <p:spPr>
          <a:xfrm>
            <a:off x="2552761" y="396134"/>
            <a:ext cx="1023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ScreenSh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..</a:t>
            </a:r>
            <a:endParaRPr lang="ko-KR" altLang="en-US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5011B1-940D-46DF-9CAE-2567B7D70988}"/>
              </a:ext>
            </a:extLst>
          </p:cNvPr>
          <p:cNvSpPr txBox="1"/>
          <p:nvPr/>
        </p:nvSpPr>
        <p:spPr>
          <a:xfrm>
            <a:off x="8344956" y="396134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Explain.txt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8D45A-A7CB-4930-918B-F2F39CECDCCA}"/>
              </a:ext>
            </a:extLst>
          </p:cNvPr>
          <p:cNvSpPr txBox="1"/>
          <p:nvPr/>
        </p:nvSpPr>
        <p:spPr>
          <a:xfrm>
            <a:off x="8407030" y="1177439"/>
            <a:ext cx="1096775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언어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인원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CB324A-778B-4223-8F32-F4F42605C251}"/>
              </a:ext>
            </a:extLst>
          </p:cNvPr>
          <p:cNvSpPr txBox="1"/>
          <p:nvPr/>
        </p:nvSpPr>
        <p:spPr>
          <a:xfrm>
            <a:off x="9443987" y="1184798"/>
            <a:ext cx="1435008" cy="1290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C#, Unity</a:t>
            </a:r>
          </a:p>
          <a:p>
            <a:pPr algn="dist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6F35C0-798D-416B-9F3A-156AAE47CD8F}"/>
              </a:ext>
            </a:extLst>
          </p:cNvPr>
          <p:cNvSpPr txBox="1"/>
          <p:nvPr/>
        </p:nvSpPr>
        <p:spPr>
          <a:xfrm>
            <a:off x="8344956" y="2988950"/>
            <a:ext cx="3699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전국기능경기대회때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도우미로써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만들었던 </a:t>
            </a:r>
            <a:r>
              <a:rPr lang="ko-KR" altLang="en-US" b="1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타워디펜스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게임입니다</a:t>
            </a:r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8D9CC23-3675-4E27-B449-58AD723D7C65}"/>
              </a:ext>
            </a:extLst>
          </p:cNvPr>
          <p:cNvSpPr txBox="1"/>
          <p:nvPr/>
        </p:nvSpPr>
        <p:spPr>
          <a:xfrm>
            <a:off x="7127236" y="4360971"/>
            <a:ext cx="46115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빌보드 시스템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에셋의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부족으로 인하여 빌보드 시스템을 채용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2.5D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게임을 만들었습니다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22AB912-1CF4-4033-ADFE-0231D1E2F564}"/>
              </a:ext>
            </a:extLst>
          </p:cNvPr>
          <p:cNvSpPr txBox="1"/>
          <p:nvPr/>
        </p:nvSpPr>
        <p:spPr>
          <a:xfrm>
            <a:off x="2486778" y="4400740"/>
            <a:ext cx="44892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배경 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&amp;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노력한 점 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전국기능 경기대회에서 도우미로서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작업했던 프로젝트입니다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 지방 기능경기대회에서 기회를 얻는데 실패하였지만 </a:t>
            </a:r>
            <a:endParaRPr lang="en-US" altLang="ko-KR" sz="14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담당 선생님께서 도우미로서 데려가서 전국기능경기대회에 간접적으로 나마 참여할 수 있었습니다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AFECDA0-4F8D-4859-99E2-6F4A87FD797C}"/>
              </a:ext>
            </a:extLst>
          </p:cNvPr>
          <p:cNvSpPr txBox="1"/>
          <p:nvPr/>
        </p:nvSpPr>
        <p:spPr>
          <a:xfrm>
            <a:off x="7110034" y="5376634"/>
            <a:ext cx="461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시스템</a:t>
            </a:r>
            <a:r>
              <a:rPr lang="en-US" altLang="ko-KR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solidFill>
                  <a:schemeClr val="accent4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</a:t>
            </a:r>
            <a:endParaRPr lang="en-US" altLang="ko-KR" dirty="0">
              <a:solidFill>
                <a:schemeClr val="accent4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 Pool</a:t>
            </a:r>
            <a:r>
              <a:rPr lang="ko-KR" altLang="en-US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사용해서 최적화를 하였습니다</a:t>
            </a:r>
            <a:r>
              <a:rPr lang="en-US" altLang="ko-KR" sz="14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28057-6C4A-4DA0-8A54-F5033B5751A3}"/>
              </a:ext>
            </a:extLst>
          </p:cNvPr>
          <p:cNvSpPr txBox="1"/>
          <p:nvPr/>
        </p:nvSpPr>
        <p:spPr>
          <a:xfrm>
            <a:off x="8385875" y="781813"/>
            <a:ext cx="369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b="1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전국기능경기대회 연습</a:t>
            </a:r>
            <a:endParaRPr lang="en-US" altLang="ko-KR" b="1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453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904</Words>
  <Application>Microsoft Office PowerPoint</Application>
  <PresentationFormat>와이드스크린</PresentationFormat>
  <Paragraphs>212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해피니스 산스 인쇄용 볼드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웅섭 김</dc:creator>
  <cp:lastModifiedBy>김웅섭</cp:lastModifiedBy>
  <cp:revision>208</cp:revision>
  <dcterms:created xsi:type="dcterms:W3CDTF">2024-03-24T17:44:10Z</dcterms:created>
  <dcterms:modified xsi:type="dcterms:W3CDTF">2024-04-09T06:12:01Z</dcterms:modified>
</cp:coreProperties>
</file>